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5448" r:id="rId5"/>
    <p:sldMasterId id="2147485597" r:id="rId6"/>
    <p:sldMasterId id="2147485610" r:id="rId7"/>
  </p:sldMasterIdLst>
  <p:notesMasterIdLst>
    <p:notesMasterId r:id="rId25"/>
  </p:notesMasterIdLst>
  <p:sldIdLst>
    <p:sldId id="2076138457" r:id="rId8"/>
    <p:sldId id="2147478985" r:id="rId9"/>
    <p:sldId id="2147480347" r:id="rId10"/>
    <p:sldId id="2147480370" r:id="rId11"/>
    <p:sldId id="2076138329" r:id="rId12"/>
    <p:sldId id="2147480368" r:id="rId13"/>
    <p:sldId id="2147478982" r:id="rId14"/>
    <p:sldId id="2147480367" r:id="rId15"/>
    <p:sldId id="2076138354" r:id="rId16"/>
    <p:sldId id="2147480348" r:id="rId17"/>
    <p:sldId id="2147479042" r:id="rId18"/>
    <p:sldId id="2147477997" r:id="rId19"/>
    <p:sldId id="2147480349" r:id="rId20"/>
    <p:sldId id="2147478984" r:id="rId21"/>
    <p:sldId id="2147478992" r:id="rId22"/>
    <p:sldId id="2147479043" r:id="rId23"/>
    <p:sldId id="207613836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ck" id="{705C9195-0F0C-F046-8ED8-18D414EED3BF}">
          <p14:sldIdLst>
            <p14:sldId id="2076138457"/>
            <p14:sldId id="2147478985"/>
            <p14:sldId id="2147480347"/>
            <p14:sldId id="2147480370"/>
            <p14:sldId id="2076138329"/>
            <p14:sldId id="2147480368"/>
            <p14:sldId id="2147478982"/>
            <p14:sldId id="2147480367"/>
            <p14:sldId id="2076138354"/>
            <p14:sldId id="2147480348"/>
            <p14:sldId id="2147479042"/>
            <p14:sldId id="2147477997"/>
            <p14:sldId id="2147480349"/>
            <p14:sldId id="2147478984"/>
          </p14:sldIdLst>
        </p14:section>
        <p14:section name="Customization Instructions" id="{E905CA43-C79D-426C-9E68-D36422BD9556}">
          <p14:sldIdLst>
            <p14:sldId id="2147478992"/>
            <p14:sldId id="2147479043"/>
            <p14:sldId id="20761383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64FF494C-09A2-5CED-4D7E-570240276BD2}" name="Alan Woods" initials="AW" userId="S::awoods@bridge.partners::cd53aa78-7306-451f-a0ad-cfc48a5d8503" providerId="AD"/>
  <p188:author id="{71524C56-23AC-6EEB-51C5-85CEE9ECB29A}" name="Marisa Emdin" initials="ME" userId="S::memdin@bridge.partners::141585e4-2f4c-4cfc-af77-b4c3d19cf2f1" providerId="AD"/>
  <p188:author id="{A63BDD76-B441-7129-84D5-F2DC58B07F79}" name="Jennie Cady" initials="JC" userId="S::jenniecady@microsoft.com::718340df-7e55-4aae-ae44-77802bfa4698" providerId="AD"/>
  <p188:author id="{2CAEF6A1-81C5-FC62-220D-433BFADD93A1}" name="Alan Woods" initials="AW" userId="S::awoods_bridge.partners#ext#@microsoft.onmicrosoft.com::b052eb3a-c64a-471b-b6a9-b3a7fcf50117" providerId="AD"/>
  <p188:author id="{DAEB00C3-916C-80C3-93CD-F9DAE73B7948}" name="Kate Chadwick" initials="KC" userId="S::kchadwick@bridge.partners::a9ed301d-9102-4297-b515-99adf8a3fec8" providerId="AD"/>
  <p188:author id="{BC4712E6-D6A0-1752-726A-CE6E735DEA8E}" name="Paulina Bellamy" initials="PB" userId="S::paulinabobb@microsoft.com::df3ae0ea-e4da-4a8e-a980-a29aa484fad9" providerId="AD"/>
  <p188:author id="{C6ED99F2-AEFD-DEDD-8AFC-7488E9AD0809}" name="Marisa Emdin (BRIDGE PARTNERS LLC)" initials="ML" userId="S::v-mariemdin@microsoft.com::2e82bb7a-ad33-410c-b79b-a5a5a616e91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45A7"/>
    <a:srgbClr val="FFF8F4"/>
    <a:srgbClr val="73252F"/>
    <a:srgbClr val="FFB3BB"/>
    <a:srgbClr val="FFA38B"/>
    <a:srgbClr val="00D7FC"/>
    <a:srgbClr val="0078D4"/>
    <a:srgbClr val="66FF66"/>
    <a:srgbClr val="66FFFF"/>
    <a:srgbClr val="8661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CB8497-C80B-234D-8B53-F0D404D133B0}" v="52" dt="2025-03-04T00:40:52.147"/>
    <p1510:client id="{A74F45B0-6DB8-4A21-E5B9-259A77EFA2AC}" v="3" dt="2025-03-04T17:03:11.0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63" autoAdjust="0"/>
    <p:restoredTop sz="96312" autoAdjust="0"/>
  </p:normalViewPr>
  <p:slideViewPr>
    <p:cSldViewPr snapToGrid="0">
      <p:cViewPr varScale="1">
        <p:scale>
          <a:sx n="98" d="100"/>
          <a:sy n="98" d="100"/>
        </p:scale>
        <p:origin x="36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Woods" userId="S::awoods_bridge.partners#ext#@microsoft.onmicrosoft.com::b052eb3a-c64a-471b-b6a9-b3a7fcf50117" providerId="AD" clId="Web-{64F00861-5D4E-8768-1701-FF2457012599}"/>
    <pc:docChg chg="modSld">
      <pc:chgData name="Alan Woods" userId="S::awoods_bridge.partners#ext#@microsoft.onmicrosoft.com::b052eb3a-c64a-471b-b6a9-b3a7fcf50117" providerId="AD" clId="Web-{64F00861-5D4E-8768-1701-FF2457012599}" dt="2025-02-26T13:10:28.197" v="151" actId="20577"/>
      <pc:docMkLst>
        <pc:docMk/>
      </pc:docMkLst>
      <pc:sldChg chg="modSp modCm">
        <pc:chgData name="Alan Woods" userId="S::awoods_bridge.partners#ext#@microsoft.onmicrosoft.com::b052eb3a-c64a-471b-b6a9-b3a7fcf50117" providerId="AD" clId="Web-{64F00861-5D4E-8768-1701-FF2457012599}" dt="2025-02-26T13:10:28.197" v="151" actId="20577"/>
        <pc:sldMkLst>
          <pc:docMk/>
          <pc:sldMk cId="1657227684" sldId="2076138354"/>
        </pc:sldMkLst>
        <pc:spChg chg="mod">
          <ac:chgData name="Alan Woods" userId="S::awoods_bridge.partners#ext#@microsoft.onmicrosoft.com::b052eb3a-c64a-471b-b6a9-b3a7fcf50117" providerId="AD" clId="Web-{64F00861-5D4E-8768-1701-FF2457012599}" dt="2025-02-26T13:10:28.197" v="151" actId="20577"/>
          <ac:spMkLst>
            <pc:docMk/>
            <pc:sldMk cId="1657227684" sldId="2076138354"/>
            <ac:spMk id="16" creationId="{2B2AEBB0-65C2-E2EE-704D-A8F74A46B075}"/>
          </ac:spMkLst>
        </pc:spChg>
        <pc:spChg chg="mod">
          <ac:chgData name="Alan Woods" userId="S::awoods_bridge.partners#ext#@microsoft.onmicrosoft.com::b052eb3a-c64a-471b-b6a9-b3a7fcf50117" providerId="AD" clId="Web-{64F00861-5D4E-8768-1701-FF2457012599}" dt="2025-02-26T13:10:16.681" v="148" actId="20577"/>
          <ac:spMkLst>
            <pc:docMk/>
            <pc:sldMk cId="1657227684" sldId="2076138354"/>
            <ac:spMk id="33" creationId="{65122A40-BA5D-9A81-00EB-31BA8E66C58C}"/>
          </ac:spMkLst>
        </pc:spChg>
        <pc:extLst>
          <p:ext xmlns:p="http://schemas.openxmlformats.org/presentationml/2006/main" uri="{D6D511B9-2390-475A-947B-AFAB55BFBCF1}">
            <pc226:cmChg xmlns:pc226="http://schemas.microsoft.com/office/powerpoint/2022/06/main/command" chg="mod">
              <pc226:chgData name="Alan Woods" userId="S::awoods_bridge.partners#ext#@microsoft.onmicrosoft.com::b052eb3a-c64a-471b-b6a9-b3a7fcf50117" providerId="AD" clId="Web-{64F00861-5D4E-8768-1701-FF2457012599}" dt="2025-02-26T13:10:22.557" v="150" actId="20577"/>
              <pc2:cmMkLst xmlns:pc2="http://schemas.microsoft.com/office/powerpoint/2019/9/main/command">
                <pc:docMk/>
                <pc:sldMk cId="1657227684" sldId="2076138354"/>
                <pc2:cmMk id="{7FC19A3F-C1DA-4E16-9622-40F7306B1483}"/>
              </pc2:cmMkLst>
            </pc226:cmChg>
            <pc226:cmChg xmlns:pc226="http://schemas.microsoft.com/office/powerpoint/2022/06/main/command" chg="mod">
              <pc226:chgData name="Alan Woods" userId="S::awoods_bridge.partners#ext#@microsoft.onmicrosoft.com::b052eb3a-c64a-471b-b6a9-b3a7fcf50117" providerId="AD" clId="Web-{64F00861-5D4E-8768-1701-FF2457012599}" dt="2025-02-26T13:10:11.447" v="147" actId="20577"/>
              <pc2:cmMkLst xmlns:pc2="http://schemas.microsoft.com/office/powerpoint/2019/9/main/command">
                <pc:docMk/>
                <pc:sldMk cId="1657227684" sldId="2076138354"/>
                <pc2:cmMk id="{F00D86DA-4E12-4DB0-8243-5513BECC194F}"/>
              </pc2:cmMkLst>
            </pc226:cmChg>
          </p:ext>
        </pc:extLst>
      </pc:sldChg>
      <pc:sldChg chg="modSp">
        <pc:chgData name="Alan Woods" userId="S::awoods_bridge.partners#ext#@microsoft.onmicrosoft.com::b052eb3a-c64a-471b-b6a9-b3a7fcf50117" providerId="AD" clId="Web-{64F00861-5D4E-8768-1701-FF2457012599}" dt="2025-02-26T13:03:43.077" v="6" actId="20577"/>
        <pc:sldMkLst>
          <pc:docMk/>
          <pc:sldMk cId="1111858447" sldId="2076138457"/>
        </pc:sldMkLst>
        <pc:spChg chg="mod">
          <ac:chgData name="Alan Woods" userId="S::awoods_bridge.partners#ext#@microsoft.onmicrosoft.com::b052eb3a-c64a-471b-b6a9-b3a7fcf50117" providerId="AD" clId="Web-{64F00861-5D4E-8768-1701-FF2457012599}" dt="2025-02-26T13:03:43.077" v="6" actId="20577"/>
          <ac:spMkLst>
            <pc:docMk/>
            <pc:sldMk cId="1111858447" sldId="2076138457"/>
            <ac:spMk id="2" creationId="{F47C04F4-D44B-034E-BDA3-B1A28177F4AC}"/>
          </ac:spMkLst>
        </pc:spChg>
      </pc:sldChg>
      <pc:sldChg chg="modSp modCm">
        <pc:chgData name="Alan Woods" userId="S::awoods_bridge.partners#ext#@microsoft.onmicrosoft.com::b052eb3a-c64a-471b-b6a9-b3a7fcf50117" providerId="AD" clId="Web-{64F00861-5D4E-8768-1701-FF2457012599}" dt="2025-02-26T13:10:02.494" v="145" actId="20577"/>
        <pc:sldMkLst>
          <pc:docMk/>
          <pc:sldMk cId="3923050173" sldId="2147480370"/>
        </pc:sldMkLst>
        <pc:spChg chg="mod">
          <ac:chgData name="Alan Woods" userId="S::awoods_bridge.partners#ext#@microsoft.onmicrosoft.com::b052eb3a-c64a-471b-b6a9-b3a7fcf50117" providerId="AD" clId="Web-{64F00861-5D4E-8768-1701-FF2457012599}" dt="2025-02-26T13:10:02.494" v="145" actId="20577"/>
          <ac:spMkLst>
            <pc:docMk/>
            <pc:sldMk cId="3923050173" sldId="2147480370"/>
            <ac:spMk id="14" creationId="{E4DBCF85-FBEF-CA5D-AB34-601EFEF3F0E2}"/>
          </ac:spMkLst>
        </pc:spChg>
        <pc:extLst>
          <p:ext xmlns:p="http://schemas.openxmlformats.org/presentationml/2006/main" uri="{D6D511B9-2390-475A-947B-AFAB55BFBCF1}">
            <pc226:cmChg xmlns:pc226="http://schemas.microsoft.com/office/powerpoint/2022/06/main/command" chg="mod">
              <pc226:chgData name="Alan Woods" userId="S::awoods_bridge.partners#ext#@microsoft.onmicrosoft.com::b052eb3a-c64a-471b-b6a9-b3a7fcf50117" providerId="AD" clId="Web-{64F00861-5D4E-8768-1701-FF2457012599}" dt="2025-02-26T13:09:53.290" v="143" actId="20577"/>
              <pc2:cmMkLst xmlns:pc2="http://schemas.microsoft.com/office/powerpoint/2019/9/main/command">
                <pc:docMk/>
                <pc:sldMk cId="3923050173" sldId="2147480370"/>
                <pc2:cmMk id="{8BFC0B4A-19E7-4B33-A806-433C5C1338C8}"/>
              </pc2:cmMkLst>
            </pc226:cmChg>
            <pc226:cmChg xmlns:pc226="http://schemas.microsoft.com/office/powerpoint/2022/06/main/command" chg="mod">
              <pc226:chgData name="Alan Woods" userId="S::awoods_bridge.partners#ext#@microsoft.onmicrosoft.com::b052eb3a-c64a-471b-b6a9-b3a7fcf50117" providerId="AD" clId="Web-{64F00861-5D4E-8768-1701-FF2457012599}" dt="2025-02-26T13:09:53.290" v="143" actId="20577"/>
              <pc2:cmMkLst xmlns:pc2="http://schemas.microsoft.com/office/powerpoint/2019/9/main/command">
                <pc:docMk/>
                <pc:sldMk cId="3923050173" sldId="2147480370"/>
                <pc2:cmMk id="{94BF005F-649E-4EF3-BF95-115E0C1A77AB}"/>
              </pc2:cmMkLst>
            </pc226:cmChg>
            <pc226:cmChg xmlns:pc226="http://schemas.microsoft.com/office/powerpoint/2022/06/main/command" chg="mod">
              <pc226:chgData name="Alan Woods" userId="S::awoods_bridge.partners#ext#@microsoft.onmicrosoft.com::b052eb3a-c64a-471b-b6a9-b3a7fcf50117" providerId="AD" clId="Web-{64F00861-5D4E-8768-1701-FF2457012599}" dt="2025-02-26T13:09:53.290" v="143" actId="20577"/>
              <pc2:cmMkLst xmlns:pc2="http://schemas.microsoft.com/office/powerpoint/2019/9/main/command">
                <pc:docMk/>
                <pc:sldMk cId="3923050173" sldId="2147480370"/>
                <pc2:cmMk id="{1B5BDB93-52D6-4871-8B11-2C558CBC1990}"/>
              </pc2:cmMkLst>
            </pc226:cmChg>
          </p:ext>
        </pc:extLst>
      </pc:sldChg>
    </pc:docChg>
  </pc:docChgLst>
  <pc:docChgLst>
    <pc:chgData name="Paulina Bellamy" userId="S::paulinabobb@microsoft.com::df3ae0ea-e4da-4a8e-a980-a29aa484fad9" providerId="AD" clId="Web-{A74F45B0-6DB8-4A21-E5B9-259A77EFA2AC}"/>
    <pc:docChg chg="modSld">
      <pc:chgData name="Paulina Bellamy" userId="S::paulinabobb@microsoft.com::df3ae0ea-e4da-4a8e-a980-a29aa484fad9" providerId="AD" clId="Web-{A74F45B0-6DB8-4A21-E5B9-259A77EFA2AC}" dt="2025-03-04T17:03:11.016" v="2" actId="1076"/>
      <pc:docMkLst>
        <pc:docMk/>
      </pc:docMkLst>
      <pc:sldChg chg="delSp modSp">
        <pc:chgData name="Paulina Bellamy" userId="S::paulinabobb@microsoft.com::df3ae0ea-e4da-4a8e-a980-a29aa484fad9" providerId="AD" clId="Web-{A74F45B0-6DB8-4A21-E5B9-259A77EFA2AC}" dt="2025-03-04T17:03:11.016" v="2" actId="1076"/>
        <pc:sldMkLst>
          <pc:docMk/>
          <pc:sldMk cId="1111858447" sldId="2076138457"/>
        </pc:sldMkLst>
        <pc:spChg chg="del">
          <ac:chgData name="Paulina Bellamy" userId="S::paulinabobb@microsoft.com::df3ae0ea-e4da-4a8e-a980-a29aa484fad9" providerId="AD" clId="Web-{A74F45B0-6DB8-4A21-E5B9-259A77EFA2AC}" dt="2025-03-04T17:03:06.906" v="1"/>
          <ac:spMkLst>
            <pc:docMk/>
            <pc:sldMk cId="1111858447" sldId="2076138457"/>
            <ac:spMk id="4" creationId="{98874001-6784-FDD0-34FE-17C5C764F6A2}"/>
          </ac:spMkLst>
        </pc:spChg>
        <pc:picChg chg="mod">
          <ac:chgData name="Paulina Bellamy" userId="S::paulinabobb@microsoft.com::df3ae0ea-e4da-4a8e-a980-a29aa484fad9" providerId="AD" clId="Web-{A74F45B0-6DB8-4A21-E5B9-259A77EFA2AC}" dt="2025-03-04T17:03:11.016" v="2" actId="1076"/>
          <ac:picMkLst>
            <pc:docMk/>
            <pc:sldMk cId="1111858447" sldId="2076138457"/>
            <ac:picMk id="7" creationId="{0630AEC0-67FF-EF5A-136D-59FD473EE0FB}"/>
          </ac:picMkLst>
        </pc:picChg>
      </pc:sldChg>
      <pc:sldChg chg="delSp">
        <pc:chgData name="Paulina Bellamy" userId="S::paulinabobb@microsoft.com::df3ae0ea-e4da-4a8e-a980-a29aa484fad9" providerId="AD" clId="Web-{A74F45B0-6DB8-4A21-E5B9-259A77EFA2AC}" dt="2025-03-04T17:03:01.984" v="0"/>
        <pc:sldMkLst>
          <pc:docMk/>
          <pc:sldMk cId="3923050173" sldId="2147480370"/>
        </pc:sldMkLst>
        <pc:spChg chg="del">
          <ac:chgData name="Paulina Bellamy" userId="S::paulinabobb@microsoft.com::df3ae0ea-e4da-4a8e-a980-a29aa484fad9" providerId="AD" clId="Web-{A74F45B0-6DB8-4A21-E5B9-259A77EFA2AC}" dt="2025-03-04T17:03:01.984" v="0"/>
          <ac:spMkLst>
            <pc:docMk/>
            <pc:sldMk cId="3923050173" sldId="2147480370"/>
            <ac:spMk id="5" creationId="{2A2DE90F-80F4-8791-1EAA-0ACCF822346D}"/>
          </ac:spMkLst>
        </pc:spChg>
      </pc:sldChg>
    </pc:docChg>
  </pc:docChgLst>
  <pc:docChgLst>
    <pc:chgData name="Theresa Choi" userId="S::tchoi@bridge.partners::d8690083-ce2f-4eb4-a024-3300c8992810" providerId="AD" clId="Web-{6F87B8D6-21CA-7982-78A9-C62AE4A6C99A}"/>
    <pc:docChg chg="sldOrd">
      <pc:chgData name="Theresa Choi" userId="S::tchoi@bridge.partners::d8690083-ce2f-4eb4-a024-3300c8992810" providerId="AD" clId="Web-{6F87B8D6-21CA-7982-78A9-C62AE4A6C99A}" dt="2025-02-20T18:05:57.330" v="0"/>
      <pc:docMkLst>
        <pc:docMk/>
      </pc:docMkLst>
      <pc:sldChg chg="ord">
        <pc:chgData name="Theresa Choi" userId="S::tchoi@bridge.partners::d8690083-ce2f-4eb4-a024-3300c8992810" providerId="AD" clId="Web-{6F87B8D6-21CA-7982-78A9-C62AE4A6C99A}" dt="2025-02-20T18:05:57.330" v="0"/>
        <pc:sldMkLst>
          <pc:docMk/>
          <pc:sldMk cId="3429758246" sldId="2147479043"/>
        </pc:sldMkLst>
      </pc:sldChg>
    </pc:docChg>
  </pc:docChgLst>
  <pc:docChgLst>
    <pc:chgData name="Paulina Bellamy" userId="S::paulinabobb@microsoft.com::df3ae0ea-e4da-4a8e-a980-a29aa484fad9" providerId="AD" clId="Web-{2B8F4820-D415-F4F9-971F-5E539ED1EF3B}"/>
    <pc:docChg chg="mod">
      <pc:chgData name="Paulina Bellamy" userId="S::paulinabobb@microsoft.com::df3ae0ea-e4da-4a8e-a980-a29aa484fad9" providerId="AD" clId="Web-{2B8F4820-D415-F4F9-971F-5E539ED1EF3B}" dt="2025-02-24T16:21:46.823" v="0"/>
      <pc:docMkLst>
        <pc:docMk/>
      </pc:docMkLst>
    </pc:docChg>
  </pc:docChgLst>
  <pc:docChgLst>
    <pc:chgData name="Jennie Cady" userId="S::jenniecady@microsoft.com::718340df-7e55-4aae-ae44-77802bfa4698" providerId="AD" clId="Web-{63AB9E14-D6F8-617A-412D-8BDE9E9356FA}"/>
    <pc:docChg chg="mod">
      <pc:chgData name="Jennie Cady" userId="S::jenniecady@microsoft.com::718340df-7e55-4aae-ae44-77802bfa4698" providerId="AD" clId="Web-{63AB9E14-D6F8-617A-412D-8BDE9E9356FA}" dt="2025-02-26T00:23:36.896" v="0"/>
      <pc:docMkLst>
        <pc:docMk/>
      </pc:docMkLst>
    </pc:docChg>
  </pc:docChgLst>
  <pc:docChgLst>
    <pc:chgData name="Marisa Emdin (BRIDGE PARTNERS LLC)" userId="S::v-mariemdin@microsoft.com::2e82bb7a-ad33-410c-b79b-a5a5a616e913" providerId="AD" clId="Web-{B472D89C-277F-23FA-976D-B0B5B74E348E}"/>
    <pc:docChg chg="mod">
      <pc:chgData name="Marisa Emdin (BRIDGE PARTNERS LLC)" userId="S::v-mariemdin@microsoft.com::2e82bb7a-ad33-410c-b79b-a5a5a616e913" providerId="AD" clId="Web-{B472D89C-277F-23FA-976D-B0B5B74E348E}" dt="2025-02-24T20:34:10.518" v="0"/>
      <pc:docMkLst>
        <pc:docMk/>
      </pc:docMkLst>
    </pc:docChg>
  </pc:docChgLst>
  <pc:docChgLst>
    <pc:chgData name="Tim Comstock" userId="c102f1ea-1e11-49fb-83cc-8b97d430d399" providerId="ADAL" clId="{05CB8497-C80B-234D-8B53-F0D404D133B0}"/>
    <pc:docChg chg="undo custSel modSld">
      <pc:chgData name="Tim Comstock" userId="c102f1ea-1e11-49fb-83cc-8b97d430d399" providerId="ADAL" clId="{05CB8497-C80B-234D-8B53-F0D404D133B0}" dt="2025-03-04T00:41:05.826" v="220" actId="1076"/>
      <pc:docMkLst>
        <pc:docMk/>
      </pc:docMkLst>
      <pc:sldChg chg="delSp modSp mod">
        <pc:chgData name="Tim Comstock" userId="c102f1ea-1e11-49fb-83cc-8b97d430d399" providerId="ADAL" clId="{05CB8497-C80B-234D-8B53-F0D404D133B0}" dt="2025-03-04T00:04:55.870" v="183" actId="207"/>
        <pc:sldMkLst>
          <pc:docMk/>
          <pc:sldMk cId="1991347499" sldId="2076138329"/>
        </pc:sldMkLst>
        <pc:spChg chg="del">
          <ac:chgData name="Tim Comstock" userId="c102f1ea-1e11-49fb-83cc-8b97d430d399" providerId="ADAL" clId="{05CB8497-C80B-234D-8B53-F0D404D133B0}" dt="2025-03-03T23:53:50.683" v="52" actId="478"/>
          <ac:spMkLst>
            <pc:docMk/>
            <pc:sldMk cId="1991347499" sldId="2076138329"/>
            <ac:spMk id="5" creationId="{A0D5B203-2539-9645-B159-329345F67A01}"/>
          </ac:spMkLst>
        </pc:spChg>
        <pc:spChg chg="mod">
          <ac:chgData name="Tim Comstock" userId="c102f1ea-1e11-49fb-83cc-8b97d430d399" providerId="ADAL" clId="{05CB8497-C80B-234D-8B53-F0D404D133B0}" dt="2025-03-04T00:04:55.870" v="183" actId="207"/>
          <ac:spMkLst>
            <pc:docMk/>
            <pc:sldMk cId="1991347499" sldId="2076138329"/>
            <ac:spMk id="9" creationId="{05026337-E385-EF0F-E9A0-BF15F960247E}"/>
          </ac:spMkLst>
        </pc:spChg>
        <pc:spChg chg="del">
          <ac:chgData name="Tim Comstock" userId="c102f1ea-1e11-49fb-83cc-8b97d430d399" providerId="ADAL" clId="{05CB8497-C80B-234D-8B53-F0D404D133B0}" dt="2025-03-03T23:53:50.683" v="52" actId="478"/>
          <ac:spMkLst>
            <pc:docMk/>
            <pc:sldMk cId="1991347499" sldId="2076138329"/>
            <ac:spMk id="19" creationId="{0465F5B4-F20C-4841-8DBF-8F134BE149C0}"/>
          </ac:spMkLst>
        </pc:spChg>
        <pc:spChg chg="del">
          <ac:chgData name="Tim Comstock" userId="c102f1ea-1e11-49fb-83cc-8b97d430d399" providerId="ADAL" clId="{05CB8497-C80B-234D-8B53-F0D404D133B0}" dt="2025-03-03T23:53:50.683" v="52" actId="478"/>
          <ac:spMkLst>
            <pc:docMk/>
            <pc:sldMk cId="1991347499" sldId="2076138329"/>
            <ac:spMk id="23" creationId="{F99993B3-A3E7-2747-A435-387CD48F3366}"/>
          </ac:spMkLst>
        </pc:spChg>
        <pc:spChg chg="del">
          <ac:chgData name="Tim Comstock" userId="c102f1ea-1e11-49fb-83cc-8b97d430d399" providerId="ADAL" clId="{05CB8497-C80B-234D-8B53-F0D404D133B0}" dt="2025-03-03T23:53:50.683" v="52" actId="478"/>
          <ac:spMkLst>
            <pc:docMk/>
            <pc:sldMk cId="1991347499" sldId="2076138329"/>
            <ac:spMk id="24" creationId="{0C0EB670-58F7-E648-BE3A-EB22B824217A}"/>
          </ac:spMkLst>
        </pc:spChg>
        <pc:spChg chg="del">
          <ac:chgData name="Tim Comstock" userId="c102f1ea-1e11-49fb-83cc-8b97d430d399" providerId="ADAL" clId="{05CB8497-C80B-234D-8B53-F0D404D133B0}" dt="2025-03-03T23:53:50.683" v="52" actId="478"/>
          <ac:spMkLst>
            <pc:docMk/>
            <pc:sldMk cId="1991347499" sldId="2076138329"/>
            <ac:spMk id="25" creationId="{D29DE629-D73D-B544-8F72-5C01D81B0383}"/>
          </ac:spMkLst>
        </pc:spChg>
        <pc:spChg chg="mod">
          <ac:chgData name="Tim Comstock" userId="c102f1ea-1e11-49fb-83cc-8b97d430d399" providerId="ADAL" clId="{05CB8497-C80B-234D-8B53-F0D404D133B0}" dt="2025-03-04T00:04:55.870" v="183" actId="207"/>
          <ac:spMkLst>
            <pc:docMk/>
            <pc:sldMk cId="1991347499" sldId="2076138329"/>
            <ac:spMk id="26" creationId="{49064EAA-223F-7540-8C43-86099A823A94}"/>
          </ac:spMkLst>
        </pc:spChg>
        <pc:spChg chg="mod">
          <ac:chgData name="Tim Comstock" userId="c102f1ea-1e11-49fb-83cc-8b97d430d399" providerId="ADAL" clId="{05CB8497-C80B-234D-8B53-F0D404D133B0}" dt="2025-03-03T23:54:29.102" v="54" actId="207"/>
          <ac:spMkLst>
            <pc:docMk/>
            <pc:sldMk cId="1991347499" sldId="2076138329"/>
            <ac:spMk id="27" creationId="{0343B9A5-AE8B-9632-9B5E-9592BAD62952}"/>
          </ac:spMkLst>
        </pc:spChg>
        <pc:spChg chg="del">
          <ac:chgData name="Tim Comstock" userId="c102f1ea-1e11-49fb-83cc-8b97d430d399" providerId="ADAL" clId="{05CB8497-C80B-234D-8B53-F0D404D133B0}" dt="2025-03-03T23:53:50.683" v="52" actId="478"/>
          <ac:spMkLst>
            <pc:docMk/>
            <pc:sldMk cId="1991347499" sldId="2076138329"/>
            <ac:spMk id="34" creationId="{A3ED8875-1E15-9249-A974-DAAEF6C0E126}"/>
          </ac:spMkLst>
        </pc:spChg>
        <pc:spChg chg="del">
          <ac:chgData name="Tim Comstock" userId="c102f1ea-1e11-49fb-83cc-8b97d430d399" providerId="ADAL" clId="{05CB8497-C80B-234D-8B53-F0D404D133B0}" dt="2025-03-03T23:53:50.683" v="52" actId="478"/>
          <ac:spMkLst>
            <pc:docMk/>
            <pc:sldMk cId="1991347499" sldId="2076138329"/>
            <ac:spMk id="35" creationId="{D1806E68-33F4-F643-854C-6A1F6167703D}"/>
          </ac:spMkLst>
        </pc:spChg>
        <pc:spChg chg="del">
          <ac:chgData name="Tim Comstock" userId="c102f1ea-1e11-49fb-83cc-8b97d430d399" providerId="ADAL" clId="{05CB8497-C80B-234D-8B53-F0D404D133B0}" dt="2025-03-03T23:53:50.683" v="52" actId="478"/>
          <ac:spMkLst>
            <pc:docMk/>
            <pc:sldMk cId="1991347499" sldId="2076138329"/>
            <ac:spMk id="36" creationId="{3AECDB55-09FA-574A-A7EA-19327F856A11}"/>
          </ac:spMkLst>
        </pc:spChg>
        <pc:spChg chg="mod">
          <ac:chgData name="Tim Comstock" userId="c102f1ea-1e11-49fb-83cc-8b97d430d399" providerId="ADAL" clId="{05CB8497-C80B-234D-8B53-F0D404D133B0}" dt="2025-03-03T23:54:29.102" v="54" actId="207"/>
          <ac:spMkLst>
            <pc:docMk/>
            <pc:sldMk cId="1991347499" sldId="2076138329"/>
            <ac:spMk id="38" creationId="{38D827B5-BAB9-EB3C-6E5E-E1C12FE3EDE8}"/>
          </ac:spMkLst>
        </pc:spChg>
        <pc:spChg chg="mod">
          <ac:chgData name="Tim Comstock" userId="c102f1ea-1e11-49fb-83cc-8b97d430d399" providerId="ADAL" clId="{05CB8497-C80B-234D-8B53-F0D404D133B0}" dt="2025-03-03T23:54:29.102" v="54" actId="207"/>
          <ac:spMkLst>
            <pc:docMk/>
            <pc:sldMk cId="1991347499" sldId="2076138329"/>
            <ac:spMk id="41" creationId="{7E78699C-5121-9534-4F19-18C51F61AC7E}"/>
          </ac:spMkLst>
        </pc:spChg>
        <pc:spChg chg="mod">
          <ac:chgData name="Tim Comstock" userId="c102f1ea-1e11-49fb-83cc-8b97d430d399" providerId="ADAL" clId="{05CB8497-C80B-234D-8B53-F0D404D133B0}" dt="2025-03-03T23:54:29.102" v="54" actId="207"/>
          <ac:spMkLst>
            <pc:docMk/>
            <pc:sldMk cId="1991347499" sldId="2076138329"/>
            <ac:spMk id="44" creationId="{CB470F9A-BE1F-E04A-171E-42B9BFBB2AD6}"/>
          </ac:spMkLst>
        </pc:spChg>
        <pc:picChg chg="del">
          <ac:chgData name="Tim Comstock" userId="c102f1ea-1e11-49fb-83cc-8b97d430d399" providerId="ADAL" clId="{05CB8497-C80B-234D-8B53-F0D404D133B0}" dt="2025-03-03T23:53:50.683" v="52" actId="478"/>
          <ac:picMkLst>
            <pc:docMk/>
            <pc:sldMk cId="1991347499" sldId="2076138329"/>
            <ac:picMk id="30" creationId="{A43FED82-95D9-60C0-B97F-02C32569D851}"/>
          </ac:picMkLst>
        </pc:picChg>
        <pc:picChg chg="del">
          <ac:chgData name="Tim Comstock" userId="c102f1ea-1e11-49fb-83cc-8b97d430d399" providerId="ADAL" clId="{05CB8497-C80B-234D-8B53-F0D404D133B0}" dt="2025-03-03T23:53:50.683" v="52" actId="478"/>
          <ac:picMkLst>
            <pc:docMk/>
            <pc:sldMk cId="1991347499" sldId="2076138329"/>
            <ac:picMk id="37" creationId="{AC044924-83CA-3FD4-D65C-9AFFF145B1C3}"/>
          </ac:picMkLst>
        </pc:picChg>
        <pc:cxnChg chg="mod">
          <ac:chgData name="Tim Comstock" userId="c102f1ea-1e11-49fb-83cc-8b97d430d399" providerId="ADAL" clId="{05CB8497-C80B-234D-8B53-F0D404D133B0}" dt="2025-03-03T23:54:49.197" v="56" actId="208"/>
          <ac:cxnSpMkLst>
            <pc:docMk/>
            <pc:sldMk cId="1991347499" sldId="2076138329"/>
            <ac:cxnSpMk id="14" creationId="{534F5361-8D7A-B780-7381-8077798C728F}"/>
          </ac:cxnSpMkLst>
        </pc:cxnChg>
        <pc:cxnChg chg="mod">
          <ac:chgData name="Tim Comstock" userId="c102f1ea-1e11-49fb-83cc-8b97d430d399" providerId="ADAL" clId="{05CB8497-C80B-234D-8B53-F0D404D133B0}" dt="2025-03-03T23:54:35.813" v="55" actId="208"/>
          <ac:cxnSpMkLst>
            <pc:docMk/>
            <pc:sldMk cId="1991347499" sldId="2076138329"/>
            <ac:cxnSpMk id="32" creationId="{AFA309B6-8573-C7E6-393A-412E2EA410F9}"/>
          </ac:cxnSpMkLst>
        </pc:cxnChg>
        <pc:cxnChg chg="mod">
          <ac:chgData name="Tim Comstock" userId="c102f1ea-1e11-49fb-83cc-8b97d430d399" providerId="ADAL" clId="{05CB8497-C80B-234D-8B53-F0D404D133B0}" dt="2025-03-03T23:54:35.813" v="55" actId="208"/>
          <ac:cxnSpMkLst>
            <pc:docMk/>
            <pc:sldMk cId="1991347499" sldId="2076138329"/>
            <ac:cxnSpMk id="40" creationId="{58D4C013-0063-B1AF-850D-1C5E4F3E08D0}"/>
          </ac:cxnSpMkLst>
        </pc:cxnChg>
        <pc:cxnChg chg="mod">
          <ac:chgData name="Tim Comstock" userId="c102f1ea-1e11-49fb-83cc-8b97d430d399" providerId="ADAL" clId="{05CB8497-C80B-234D-8B53-F0D404D133B0}" dt="2025-03-03T23:54:35.813" v="55" actId="208"/>
          <ac:cxnSpMkLst>
            <pc:docMk/>
            <pc:sldMk cId="1991347499" sldId="2076138329"/>
            <ac:cxnSpMk id="43" creationId="{95E3E4B9-AD02-4E40-92DE-FCFDAEC6F44B}"/>
          </ac:cxnSpMkLst>
        </pc:cxnChg>
        <pc:cxnChg chg="mod">
          <ac:chgData name="Tim Comstock" userId="c102f1ea-1e11-49fb-83cc-8b97d430d399" providerId="ADAL" clId="{05CB8497-C80B-234D-8B53-F0D404D133B0}" dt="2025-03-03T23:54:35.813" v="55" actId="208"/>
          <ac:cxnSpMkLst>
            <pc:docMk/>
            <pc:sldMk cId="1991347499" sldId="2076138329"/>
            <ac:cxnSpMk id="46" creationId="{F4C275FA-AB3E-E1FB-E19B-7AA9C902CE51}"/>
          </ac:cxnSpMkLst>
        </pc:cxnChg>
        <pc:cxnChg chg="mod">
          <ac:chgData name="Tim Comstock" userId="c102f1ea-1e11-49fb-83cc-8b97d430d399" providerId="ADAL" clId="{05CB8497-C80B-234D-8B53-F0D404D133B0}" dt="2025-03-03T23:54:49.197" v="56" actId="208"/>
          <ac:cxnSpMkLst>
            <pc:docMk/>
            <pc:sldMk cId="1991347499" sldId="2076138329"/>
            <ac:cxnSpMk id="48" creationId="{3AD54706-3104-718C-AFCF-58385F3E3A3C}"/>
          </ac:cxnSpMkLst>
        </pc:cxnChg>
        <pc:cxnChg chg="mod">
          <ac:chgData name="Tim Comstock" userId="c102f1ea-1e11-49fb-83cc-8b97d430d399" providerId="ADAL" clId="{05CB8497-C80B-234D-8B53-F0D404D133B0}" dt="2025-03-03T23:54:49.197" v="56" actId="208"/>
          <ac:cxnSpMkLst>
            <pc:docMk/>
            <pc:sldMk cId="1991347499" sldId="2076138329"/>
            <ac:cxnSpMk id="49" creationId="{EA7D57D4-540C-EE16-7903-5E1DA45BCFBF}"/>
          </ac:cxnSpMkLst>
        </pc:cxnChg>
        <pc:cxnChg chg="mod">
          <ac:chgData name="Tim Comstock" userId="c102f1ea-1e11-49fb-83cc-8b97d430d399" providerId="ADAL" clId="{05CB8497-C80B-234D-8B53-F0D404D133B0}" dt="2025-03-03T23:54:49.197" v="56" actId="208"/>
          <ac:cxnSpMkLst>
            <pc:docMk/>
            <pc:sldMk cId="1991347499" sldId="2076138329"/>
            <ac:cxnSpMk id="51" creationId="{409C0094-9716-2AC0-1854-49CB6E4309E7}"/>
          </ac:cxnSpMkLst>
        </pc:cxnChg>
        <pc:cxnChg chg="mod">
          <ac:chgData name="Tim Comstock" userId="c102f1ea-1e11-49fb-83cc-8b97d430d399" providerId="ADAL" clId="{05CB8497-C80B-234D-8B53-F0D404D133B0}" dt="2025-03-03T23:54:49.197" v="56" actId="208"/>
          <ac:cxnSpMkLst>
            <pc:docMk/>
            <pc:sldMk cId="1991347499" sldId="2076138329"/>
            <ac:cxnSpMk id="52" creationId="{9A87AE09-E0F6-AAB6-6DB0-BF7AB6B53EB2}"/>
          </ac:cxnSpMkLst>
        </pc:cxnChg>
        <pc:cxnChg chg="mod">
          <ac:chgData name="Tim Comstock" userId="c102f1ea-1e11-49fb-83cc-8b97d430d399" providerId="ADAL" clId="{05CB8497-C80B-234D-8B53-F0D404D133B0}" dt="2025-03-03T23:54:49.197" v="56" actId="208"/>
          <ac:cxnSpMkLst>
            <pc:docMk/>
            <pc:sldMk cId="1991347499" sldId="2076138329"/>
            <ac:cxnSpMk id="56" creationId="{C700F518-7735-6B0A-2025-30FA289EB930}"/>
          </ac:cxnSpMkLst>
        </pc:cxnChg>
        <pc:cxnChg chg="mod">
          <ac:chgData name="Tim Comstock" userId="c102f1ea-1e11-49fb-83cc-8b97d430d399" providerId="ADAL" clId="{05CB8497-C80B-234D-8B53-F0D404D133B0}" dt="2025-03-03T23:54:49.197" v="56" actId="208"/>
          <ac:cxnSpMkLst>
            <pc:docMk/>
            <pc:sldMk cId="1991347499" sldId="2076138329"/>
            <ac:cxnSpMk id="58" creationId="{60B73649-FEBA-B65E-E444-2D7C51A01826}"/>
          </ac:cxnSpMkLst>
        </pc:cxnChg>
      </pc:sldChg>
      <pc:sldChg chg="modSp mod">
        <pc:chgData name="Tim Comstock" userId="c102f1ea-1e11-49fb-83cc-8b97d430d399" providerId="ADAL" clId="{05CB8497-C80B-234D-8B53-F0D404D133B0}" dt="2025-03-03T23:55:36.358" v="65" actId="208"/>
        <pc:sldMkLst>
          <pc:docMk/>
          <pc:sldMk cId="1657227684" sldId="2076138354"/>
        </pc:sldMkLst>
        <pc:spChg chg="mod">
          <ac:chgData name="Tim Comstock" userId="c102f1ea-1e11-49fb-83cc-8b97d430d399" providerId="ADAL" clId="{05CB8497-C80B-234D-8B53-F0D404D133B0}" dt="2025-03-03T23:55:27.319" v="63" actId="207"/>
          <ac:spMkLst>
            <pc:docMk/>
            <pc:sldMk cId="1657227684" sldId="2076138354"/>
            <ac:spMk id="2" creationId="{D0EDDD72-0DC2-A742-884D-2D8B94FE6EBD}"/>
          </ac:spMkLst>
        </pc:spChg>
        <pc:spChg chg="mod">
          <ac:chgData name="Tim Comstock" userId="c102f1ea-1e11-49fb-83cc-8b97d430d399" providerId="ADAL" clId="{05CB8497-C80B-234D-8B53-F0D404D133B0}" dt="2025-03-03T23:55:32.963" v="64" actId="207"/>
          <ac:spMkLst>
            <pc:docMk/>
            <pc:sldMk cId="1657227684" sldId="2076138354"/>
            <ac:spMk id="18" creationId="{D46AA034-1846-761E-4FD7-574F75A3A6D2}"/>
          </ac:spMkLst>
        </pc:spChg>
        <pc:spChg chg="mod">
          <ac:chgData name="Tim Comstock" userId="c102f1ea-1e11-49fb-83cc-8b97d430d399" providerId="ADAL" clId="{05CB8497-C80B-234D-8B53-F0D404D133B0}" dt="2025-03-03T23:55:32.963" v="64" actId="207"/>
          <ac:spMkLst>
            <pc:docMk/>
            <pc:sldMk cId="1657227684" sldId="2076138354"/>
            <ac:spMk id="22" creationId="{2F792C51-1AC7-565E-26EE-C457FEFAA6CE}"/>
          </ac:spMkLst>
        </pc:spChg>
        <pc:spChg chg="mod">
          <ac:chgData name="Tim Comstock" userId="c102f1ea-1e11-49fb-83cc-8b97d430d399" providerId="ADAL" clId="{05CB8497-C80B-234D-8B53-F0D404D133B0}" dt="2025-03-03T23:55:32.963" v="64" actId="207"/>
          <ac:spMkLst>
            <pc:docMk/>
            <pc:sldMk cId="1657227684" sldId="2076138354"/>
            <ac:spMk id="45" creationId="{D8A510ED-16DF-4EFC-37C8-4A8DAE41D821}"/>
          </ac:spMkLst>
        </pc:spChg>
        <pc:cxnChg chg="mod">
          <ac:chgData name="Tim Comstock" userId="c102f1ea-1e11-49fb-83cc-8b97d430d399" providerId="ADAL" clId="{05CB8497-C80B-234D-8B53-F0D404D133B0}" dt="2025-03-03T23:55:36.358" v="65" actId="208"/>
          <ac:cxnSpMkLst>
            <pc:docMk/>
            <pc:sldMk cId="1657227684" sldId="2076138354"/>
            <ac:cxnSpMk id="17" creationId="{CFFF0D7F-8947-3A15-0714-177A6198E45B}"/>
          </ac:cxnSpMkLst>
        </pc:cxnChg>
        <pc:cxnChg chg="mod">
          <ac:chgData name="Tim Comstock" userId="c102f1ea-1e11-49fb-83cc-8b97d430d399" providerId="ADAL" clId="{05CB8497-C80B-234D-8B53-F0D404D133B0}" dt="2025-03-03T23:55:36.358" v="65" actId="208"/>
          <ac:cxnSpMkLst>
            <pc:docMk/>
            <pc:sldMk cId="1657227684" sldId="2076138354"/>
            <ac:cxnSpMk id="21" creationId="{04CB0F18-E4DA-DCD2-204B-DBC352E5FC1E}"/>
          </ac:cxnSpMkLst>
        </pc:cxnChg>
        <pc:cxnChg chg="mod">
          <ac:chgData name="Tim Comstock" userId="c102f1ea-1e11-49fb-83cc-8b97d430d399" providerId="ADAL" clId="{05CB8497-C80B-234D-8B53-F0D404D133B0}" dt="2025-03-03T23:55:36.358" v="65" actId="208"/>
          <ac:cxnSpMkLst>
            <pc:docMk/>
            <pc:sldMk cId="1657227684" sldId="2076138354"/>
            <ac:cxnSpMk id="39" creationId="{2051B23C-62A0-68E0-B64B-E881433EA387}"/>
          </ac:cxnSpMkLst>
        </pc:cxnChg>
      </pc:sldChg>
      <pc:sldChg chg="modSp mod">
        <pc:chgData name="Tim Comstock" userId="c102f1ea-1e11-49fb-83cc-8b97d430d399" providerId="ADAL" clId="{05CB8497-C80B-234D-8B53-F0D404D133B0}" dt="2025-03-03T23:56:22.533" v="76" actId="207"/>
        <pc:sldMkLst>
          <pc:docMk/>
          <pc:sldMk cId="1992926611" sldId="2076138366"/>
        </pc:sldMkLst>
        <pc:spChg chg="mod">
          <ac:chgData name="Tim Comstock" userId="c102f1ea-1e11-49fb-83cc-8b97d430d399" providerId="ADAL" clId="{05CB8497-C80B-234D-8B53-F0D404D133B0}" dt="2025-03-03T23:56:22.533" v="76" actId="207"/>
          <ac:spMkLst>
            <pc:docMk/>
            <pc:sldMk cId="1992926611" sldId="2076138366"/>
            <ac:spMk id="4" creationId="{00000000-0000-0000-0000-000000000000}"/>
          </ac:spMkLst>
        </pc:spChg>
      </pc:sldChg>
      <pc:sldChg chg="modSp mod setBg">
        <pc:chgData name="Tim Comstock" userId="c102f1ea-1e11-49fb-83cc-8b97d430d399" providerId="ADAL" clId="{05CB8497-C80B-234D-8B53-F0D404D133B0}" dt="2025-03-03T23:54:01.205" v="53"/>
        <pc:sldMkLst>
          <pc:docMk/>
          <pc:sldMk cId="1111858447" sldId="2076138457"/>
        </pc:sldMkLst>
        <pc:spChg chg="mod">
          <ac:chgData name="Tim Comstock" userId="c102f1ea-1e11-49fb-83cc-8b97d430d399" providerId="ADAL" clId="{05CB8497-C80B-234D-8B53-F0D404D133B0}" dt="2025-03-03T23:49:12.345" v="0" actId="207"/>
          <ac:spMkLst>
            <pc:docMk/>
            <pc:sldMk cId="1111858447" sldId="2076138457"/>
            <ac:spMk id="2" creationId="{F47C04F4-D44B-034E-BDA3-B1A28177F4AC}"/>
          </ac:spMkLst>
        </pc:spChg>
        <pc:picChg chg="mod">
          <ac:chgData name="Tim Comstock" userId="c102f1ea-1e11-49fb-83cc-8b97d430d399" providerId="ADAL" clId="{05CB8497-C80B-234D-8B53-F0D404D133B0}" dt="2025-03-03T23:49:24.154" v="1" actId="14826"/>
          <ac:picMkLst>
            <pc:docMk/>
            <pc:sldMk cId="1111858447" sldId="2076138457"/>
            <ac:picMk id="6" creationId="{D42A62ED-9F77-5A89-9EC0-66D306227841}"/>
          </ac:picMkLst>
        </pc:picChg>
      </pc:sldChg>
      <pc:sldChg chg="addSp delSp modSp mod">
        <pc:chgData name="Tim Comstock" userId="c102f1ea-1e11-49fb-83cc-8b97d430d399" providerId="ADAL" clId="{05CB8497-C80B-234D-8B53-F0D404D133B0}" dt="2025-03-04T00:04:33.212" v="181" actId="1076"/>
        <pc:sldMkLst>
          <pc:docMk/>
          <pc:sldMk cId="1646285764" sldId="2147477997"/>
        </pc:sldMkLst>
        <pc:spChg chg="mod">
          <ac:chgData name="Tim Comstock" userId="c102f1ea-1e11-49fb-83cc-8b97d430d399" providerId="ADAL" clId="{05CB8497-C80B-234D-8B53-F0D404D133B0}" dt="2025-03-04T00:04:17.274" v="177" actId="1076"/>
          <ac:spMkLst>
            <pc:docMk/>
            <pc:sldMk cId="1646285764" sldId="2147477997"/>
            <ac:spMk id="2" creationId="{52D6CD96-940C-1E7F-0B1D-8677BF5EAFB8}"/>
          </ac:spMkLst>
        </pc:spChg>
        <pc:spChg chg="mod">
          <ac:chgData name="Tim Comstock" userId="c102f1ea-1e11-49fb-83cc-8b97d430d399" providerId="ADAL" clId="{05CB8497-C80B-234D-8B53-F0D404D133B0}" dt="2025-03-03T23:55:47.926" v="66" actId="207"/>
          <ac:spMkLst>
            <pc:docMk/>
            <pc:sldMk cId="1646285764" sldId="2147477997"/>
            <ac:spMk id="8" creationId="{4A3777A1-BBE3-69F8-0618-A056B6163144}"/>
          </ac:spMkLst>
        </pc:spChg>
        <pc:spChg chg="mod">
          <ac:chgData name="Tim Comstock" userId="c102f1ea-1e11-49fb-83cc-8b97d430d399" providerId="ADAL" clId="{05CB8497-C80B-234D-8B53-F0D404D133B0}" dt="2025-03-03T23:57:05.298" v="85" actId="207"/>
          <ac:spMkLst>
            <pc:docMk/>
            <pc:sldMk cId="1646285764" sldId="2147477997"/>
            <ac:spMk id="14" creationId="{16F575D4-C2C8-B302-17CF-A8C0D6488E9C}"/>
          </ac:spMkLst>
        </pc:spChg>
        <pc:spChg chg="mod">
          <ac:chgData name="Tim Comstock" userId="c102f1ea-1e11-49fb-83cc-8b97d430d399" providerId="ADAL" clId="{05CB8497-C80B-234D-8B53-F0D404D133B0}" dt="2025-03-03T23:57:05.298" v="85" actId="207"/>
          <ac:spMkLst>
            <pc:docMk/>
            <pc:sldMk cId="1646285764" sldId="2147477997"/>
            <ac:spMk id="15" creationId="{B828C4BA-2D80-C918-29EC-B8C4226A5BB8}"/>
          </ac:spMkLst>
        </pc:spChg>
        <pc:spChg chg="mod">
          <ac:chgData name="Tim Comstock" userId="c102f1ea-1e11-49fb-83cc-8b97d430d399" providerId="ADAL" clId="{05CB8497-C80B-234D-8B53-F0D404D133B0}" dt="2025-03-03T23:57:05.298" v="85" actId="207"/>
          <ac:spMkLst>
            <pc:docMk/>
            <pc:sldMk cId="1646285764" sldId="2147477997"/>
            <ac:spMk id="16" creationId="{D82D0F8A-D144-4B63-D5F8-F9D87B741ED8}"/>
          </ac:spMkLst>
        </pc:spChg>
        <pc:spChg chg="mod">
          <ac:chgData name="Tim Comstock" userId="c102f1ea-1e11-49fb-83cc-8b97d430d399" providerId="ADAL" clId="{05CB8497-C80B-234D-8B53-F0D404D133B0}" dt="2025-03-03T23:59:28.441" v="113" actId="1076"/>
          <ac:spMkLst>
            <pc:docMk/>
            <pc:sldMk cId="1646285764" sldId="2147477997"/>
            <ac:spMk id="21" creationId="{3E61A331-74C4-AE36-924F-31E920E93ACB}"/>
          </ac:spMkLst>
        </pc:spChg>
        <pc:spChg chg="mod">
          <ac:chgData name="Tim Comstock" userId="c102f1ea-1e11-49fb-83cc-8b97d430d399" providerId="ADAL" clId="{05CB8497-C80B-234D-8B53-F0D404D133B0}" dt="2025-03-03T23:56:06.417" v="70" actId="207"/>
          <ac:spMkLst>
            <pc:docMk/>
            <pc:sldMk cId="1646285764" sldId="2147477997"/>
            <ac:spMk id="22" creationId="{ECCCB442-C277-45E7-07EE-5679EC9953D1}"/>
          </ac:spMkLst>
        </pc:spChg>
        <pc:spChg chg="mod">
          <ac:chgData name="Tim Comstock" userId="c102f1ea-1e11-49fb-83cc-8b97d430d399" providerId="ADAL" clId="{05CB8497-C80B-234D-8B53-F0D404D133B0}" dt="2025-03-03T23:57:15.842" v="88" actId="1076"/>
          <ac:spMkLst>
            <pc:docMk/>
            <pc:sldMk cId="1646285764" sldId="2147477997"/>
            <ac:spMk id="32" creationId="{65AA4515-6731-3F5F-2D03-D0FBD38B58D3}"/>
          </ac:spMkLst>
        </pc:spChg>
        <pc:spChg chg="mod">
          <ac:chgData name="Tim Comstock" userId="c102f1ea-1e11-49fb-83cc-8b97d430d399" providerId="ADAL" clId="{05CB8497-C80B-234D-8B53-F0D404D133B0}" dt="2025-03-03T23:58:14.651" v="93" actId="1076"/>
          <ac:spMkLst>
            <pc:docMk/>
            <pc:sldMk cId="1646285764" sldId="2147477997"/>
            <ac:spMk id="44" creationId="{6167DE67-2803-CB7F-0A87-1AC90763C6F8}"/>
          </ac:spMkLst>
        </pc:spChg>
        <pc:spChg chg="mod">
          <ac:chgData name="Tim Comstock" userId="c102f1ea-1e11-49fb-83cc-8b97d430d399" providerId="ADAL" clId="{05CB8497-C80B-234D-8B53-F0D404D133B0}" dt="2025-03-03T23:57:09.118" v="86" actId="1076"/>
          <ac:spMkLst>
            <pc:docMk/>
            <pc:sldMk cId="1646285764" sldId="2147477997"/>
            <ac:spMk id="47" creationId="{0E70364B-5C8B-2F6B-455C-B07EEA5F40E7}"/>
          </ac:spMkLst>
        </pc:spChg>
        <pc:spChg chg="mod">
          <ac:chgData name="Tim Comstock" userId="c102f1ea-1e11-49fb-83cc-8b97d430d399" providerId="ADAL" clId="{05CB8497-C80B-234D-8B53-F0D404D133B0}" dt="2025-03-04T00:04:06.183" v="173" actId="1076"/>
          <ac:spMkLst>
            <pc:docMk/>
            <pc:sldMk cId="1646285764" sldId="2147477997"/>
            <ac:spMk id="48" creationId="{778BDB5A-5F76-E895-4504-727A21ECF9D2}"/>
          </ac:spMkLst>
        </pc:spChg>
        <pc:spChg chg="mod">
          <ac:chgData name="Tim Comstock" userId="c102f1ea-1e11-49fb-83cc-8b97d430d399" providerId="ADAL" clId="{05CB8497-C80B-234D-8B53-F0D404D133B0}" dt="2025-03-03T23:57:05.298" v="85" actId="207"/>
          <ac:spMkLst>
            <pc:docMk/>
            <pc:sldMk cId="1646285764" sldId="2147477997"/>
            <ac:spMk id="53" creationId="{9FDC0271-037A-790E-A92E-070134B5C58B}"/>
          </ac:spMkLst>
        </pc:spChg>
        <pc:spChg chg="mod">
          <ac:chgData name="Tim Comstock" userId="c102f1ea-1e11-49fb-83cc-8b97d430d399" providerId="ADAL" clId="{05CB8497-C80B-234D-8B53-F0D404D133B0}" dt="2025-03-03T23:58:14.651" v="93" actId="1076"/>
          <ac:spMkLst>
            <pc:docMk/>
            <pc:sldMk cId="1646285764" sldId="2147477997"/>
            <ac:spMk id="54" creationId="{C6211181-F3D5-59F5-86A4-2C9D333D9864}"/>
          </ac:spMkLst>
        </pc:spChg>
        <pc:spChg chg="mod">
          <ac:chgData name="Tim Comstock" userId="c102f1ea-1e11-49fb-83cc-8b97d430d399" providerId="ADAL" clId="{05CB8497-C80B-234D-8B53-F0D404D133B0}" dt="2025-03-03T23:59:38.820" v="117" actId="1076"/>
          <ac:spMkLst>
            <pc:docMk/>
            <pc:sldMk cId="1646285764" sldId="2147477997"/>
            <ac:spMk id="90" creationId="{33BBBD33-94D6-84E3-99B5-67B2310CC605}"/>
          </ac:spMkLst>
        </pc:spChg>
        <pc:grpChg chg="del">
          <ac:chgData name="Tim Comstock" userId="c102f1ea-1e11-49fb-83cc-8b97d430d399" providerId="ADAL" clId="{05CB8497-C80B-234D-8B53-F0D404D133B0}" dt="2025-03-04T00:04:15.072" v="176" actId="478"/>
          <ac:grpSpMkLst>
            <pc:docMk/>
            <pc:sldMk cId="1646285764" sldId="2147477997"/>
            <ac:grpSpMk id="4" creationId="{4AF3C68C-E804-950D-3D8A-A274281A00D2}"/>
          </ac:grpSpMkLst>
        </pc:grpChg>
        <pc:grpChg chg="del">
          <ac:chgData name="Tim Comstock" userId="c102f1ea-1e11-49fb-83cc-8b97d430d399" providerId="ADAL" clId="{05CB8497-C80B-234D-8B53-F0D404D133B0}" dt="2025-03-04T00:04:03.114" v="172" actId="478"/>
          <ac:grpSpMkLst>
            <pc:docMk/>
            <pc:sldMk cId="1646285764" sldId="2147477997"/>
            <ac:grpSpMk id="31" creationId="{4A7C0E48-B0B1-0D3F-841C-A19B7EE7685B}"/>
          </ac:grpSpMkLst>
        </pc:grpChg>
        <pc:grpChg chg="del mod">
          <ac:chgData name="Tim Comstock" userId="c102f1ea-1e11-49fb-83cc-8b97d430d399" providerId="ADAL" clId="{05CB8497-C80B-234D-8B53-F0D404D133B0}" dt="2025-03-04T00:02:48.027" v="166" actId="478"/>
          <ac:grpSpMkLst>
            <pc:docMk/>
            <pc:sldMk cId="1646285764" sldId="2147477997"/>
            <ac:grpSpMk id="35" creationId="{32859134-6291-3090-6454-5EC0400333DE}"/>
          </ac:grpSpMkLst>
        </pc:grpChg>
        <pc:grpChg chg="del">
          <ac:chgData name="Tim Comstock" userId="c102f1ea-1e11-49fb-83cc-8b97d430d399" providerId="ADAL" clId="{05CB8497-C80B-234D-8B53-F0D404D133B0}" dt="2025-03-03T23:58:10.539" v="92" actId="478"/>
          <ac:grpSpMkLst>
            <pc:docMk/>
            <pc:sldMk cId="1646285764" sldId="2147477997"/>
            <ac:grpSpMk id="36" creationId="{1EFF9547-3251-29DC-354B-124D034B138F}"/>
          </ac:grpSpMkLst>
        </pc:grpChg>
        <pc:grpChg chg="del">
          <ac:chgData name="Tim Comstock" userId="c102f1ea-1e11-49fb-83cc-8b97d430d399" providerId="ADAL" clId="{05CB8497-C80B-234D-8B53-F0D404D133B0}" dt="2025-03-03T23:59:25.721" v="112" actId="478"/>
          <ac:grpSpMkLst>
            <pc:docMk/>
            <pc:sldMk cId="1646285764" sldId="2147477997"/>
            <ac:grpSpMk id="37" creationId="{5BF6B495-1468-ABD3-3F66-E8323A9630D4}"/>
          </ac:grpSpMkLst>
        </pc:grpChg>
        <pc:grpChg chg="del mod">
          <ac:chgData name="Tim Comstock" userId="c102f1ea-1e11-49fb-83cc-8b97d430d399" providerId="ADAL" clId="{05CB8497-C80B-234D-8B53-F0D404D133B0}" dt="2025-03-04T00:01:33.818" v="144" actId="478"/>
          <ac:grpSpMkLst>
            <pc:docMk/>
            <pc:sldMk cId="1646285764" sldId="2147477997"/>
            <ac:grpSpMk id="39" creationId="{FEC8C148-2E91-B093-83E5-C3EBD659945F}"/>
          </ac:grpSpMkLst>
        </pc:grpChg>
        <pc:grpChg chg="del">
          <ac:chgData name="Tim Comstock" userId="c102f1ea-1e11-49fb-83cc-8b97d430d399" providerId="ADAL" clId="{05CB8497-C80B-234D-8B53-F0D404D133B0}" dt="2025-03-03T23:56:50.351" v="82" actId="478"/>
          <ac:grpSpMkLst>
            <pc:docMk/>
            <pc:sldMk cId="1646285764" sldId="2147477997"/>
            <ac:grpSpMk id="49" creationId="{553ECA21-0FE9-822E-6510-E4FD01208E4F}"/>
          </ac:grpSpMkLst>
        </pc:grpChg>
        <pc:grpChg chg="del mod">
          <ac:chgData name="Tim Comstock" userId="c102f1ea-1e11-49fb-83cc-8b97d430d399" providerId="ADAL" clId="{05CB8497-C80B-234D-8B53-F0D404D133B0}" dt="2025-03-03T23:59:34.552" v="115" actId="478"/>
          <ac:grpSpMkLst>
            <pc:docMk/>
            <pc:sldMk cId="1646285764" sldId="2147477997"/>
            <ac:grpSpMk id="87" creationId="{09303778-2136-50F1-0565-87DC5F568D95}"/>
          </ac:grpSpMkLst>
        </pc:grpChg>
        <pc:picChg chg="add mod">
          <ac:chgData name="Tim Comstock" userId="c102f1ea-1e11-49fb-83cc-8b97d430d399" providerId="ADAL" clId="{05CB8497-C80B-234D-8B53-F0D404D133B0}" dt="2025-03-03T23:57:13.290" v="87" actId="14861"/>
          <ac:picMkLst>
            <pc:docMk/>
            <pc:sldMk cId="1646285764" sldId="2147477997"/>
            <ac:picMk id="13" creationId="{6196406C-920F-E5DB-10D6-FB0F4D3F7ABB}"/>
          </ac:picMkLst>
        </pc:picChg>
        <pc:picChg chg="add mod">
          <ac:chgData name="Tim Comstock" userId="c102f1ea-1e11-49fb-83cc-8b97d430d399" providerId="ADAL" clId="{05CB8497-C80B-234D-8B53-F0D404D133B0}" dt="2025-03-04T00:00:58.300" v="138" actId="14861"/>
          <ac:picMkLst>
            <pc:docMk/>
            <pc:sldMk cId="1646285764" sldId="2147477997"/>
            <ac:picMk id="27" creationId="{D1EFD125-EA6A-A067-3EB8-2E3FF0E1BB42}"/>
          </ac:picMkLst>
        </pc:picChg>
        <pc:picChg chg="add mod">
          <ac:chgData name="Tim Comstock" userId="c102f1ea-1e11-49fb-83cc-8b97d430d399" providerId="ADAL" clId="{05CB8497-C80B-234D-8B53-F0D404D133B0}" dt="2025-03-04T00:00:58.300" v="138" actId="14861"/>
          <ac:picMkLst>
            <pc:docMk/>
            <pc:sldMk cId="1646285764" sldId="2147477997"/>
            <ac:picMk id="33" creationId="{232F1E95-35F3-6BAB-8942-F2D9ADDA106C}"/>
          </ac:picMkLst>
        </pc:picChg>
        <pc:picChg chg="add mod">
          <ac:chgData name="Tim Comstock" userId="c102f1ea-1e11-49fb-83cc-8b97d430d399" providerId="ADAL" clId="{05CB8497-C80B-234D-8B53-F0D404D133B0}" dt="2025-03-04T00:00:58.300" v="138" actId="14861"/>
          <ac:picMkLst>
            <pc:docMk/>
            <pc:sldMk cId="1646285764" sldId="2147477997"/>
            <ac:picMk id="41" creationId="{D962C6E2-BFD5-D62B-C74F-E0D56685AE50}"/>
          </ac:picMkLst>
        </pc:picChg>
        <pc:picChg chg="add mod">
          <ac:chgData name="Tim Comstock" userId="c102f1ea-1e11-49fb-83cc-8b97d430d399" providerId="ADAL" clId="{05CB8497-C80B-234D-8B53-F0D404D133B0}" dt="2025-03-04T00:01:38.344" v="146" actId="14861"/>
          <ac:picMkLst>
            <pc:docMk/>
            <pc:sldMk cId="1646285764" sldId="2147477997"/>
            <ac:picMk id="43" creationId="{E2F47420-7C0F-EB59-2DE9-6EC773C09DB4}"/>
          </ac:picMkLst>
        </pc:picChg>
        <pc:picChg chg="add mod">
          <ac:chgData name="Tim Comstock" userId="c102f1ea-1e11-49fb-83cc-8b97d430d399" providerId="ADAL" clId="{05CB8497-C80B-234D-8B53-F0D404D133B0}" dt="2025-03-04T00:02:45.511" v="165" actId="1076"/>
          <ac:picMkLst>
            <pc:docMk/>
            <pc:sldMk cId="1646285764" sldId="2147477997"/>
            <ac:picMk id="46" creationId="{DEEAD400-F315-E86F-E351-FB093ED4B775}"/>
          </ac:picMkLst>
        </pc:picChg>
        <pc:picChg chg="add mod">
          <ac:chgData name="Tim Comstock" userId="c102f1ea-1e11-49fb-83cc-8b97d430d399" providerId="ADAL" clId="{05CB8497-C80B-234D-8B53-F0D404D133B0}" dt="2025-03-04T00:02:45.511" v="165" actId="1076"/>
          <ac:picMkLst>
            <pc:docMk/>
            <pc:sldMk cId="1646285764" sldId="2147477997"/>
            <ac:picMk id="56" creationId="{FA777F25-326B-EF51-2356-BB0B87D14105}"/>
          </ac:picMkLst>
        </pc:picChg>
        <pc:picChg chg="add mod">
          <ac:chgData name="Tim Comstock" userId="c102f1ea-1e11-49fb-83cc-8b97d430d399" providerId="ADAL" clId="{05CB8497-C80B-234D-8B53-F0D404D133B0}" dt="2025-03-04T00:02:45.511" v="165" actId="1076"/>
          <ac:picMkLst>
            <pc:docMk/>
            <pc:sldMk cId="1646285764" sldId="2147477997"/>
            <ac:picMk id="58" creationId="{F7BD7D82-9D35-F747-E5E4-D0D01D3DBD74}"/>
          </ac:picMkLst>
        </pc:picChg>
        <pc:picChg chg="add mod">
          <ac:chgData name="Tim Comstock" userId="c102f1ea-1e11-49fb-83cc-8b97d430d399" providerId="ADAL" clId="{05CB8497-C80B-234D-8B53-F0D404D133B0}" dt="2025-03-04T00:02:45.511" v="165" actId="1076"/>
          <ac:picMkLst>
            <pc:docMk/>
            <pc:sldMk cId="1646285764" sldId="2147477997"/>
            <ac:picMk id="60" creationId="{736BBC1C-E411-1E28-CAFB-4B133F3BCADD}"/>
          </ac:picMkLst>
        </pc:picChg>
        <pc:picChg chg="add mod">
          <ac:chgData name="Tim Comstock" userId="c102f1ea-1e11-49fb-83cc-8b97d430d399" providerId="ADAL" clId="{05CB8497-C80B-234D-8B53-F0D404D133B0}" dt="2025-03-04T00:04:11.388" v="175" actId="14861"/>
          <ac:picMkLst>
            <pc:docMk/>
            <pc:sldMk cId="1646285764" sldId="2147477997"/>
            <ac:picMk id="62" creationId="{655A290E-7AAD-DD72-EB95-4DDC2902D475}"/>
          </ac:picMkLst>
        </pc:picChg>
        <pc:picChg chg="add mod">
          <ac:chgData name="Tim Comstock" userId="c102f1ea-1e11-49fb-83cc-8b97d430d399" providerId="ADAL" clId="{05CB8497-C80B-234D-8B53-F0D404D133B0}" dt="2025-03-04T00:04:33.212" v="181" actId="1076"/>
          <ac:picMkLst>
            <pc:docMk/>
            <pc:sldMk cId="1646285764" sldId="2147477997"/>
            <ac:picMk id="64" creationId="{5EC22346-9159-575E-0B39-052BCAC4C1F4}"/>
          </ac:picMkLst>
        </pc:picChg>
        <pc:picChg chg="add mod">
          <ac:chgData name="Tim Comstock" userId="c102f1ea-1e11-49fb-83cc-8b97d430d399" providerId="ADAL" clId="{05CB8497-C80B-234D-8B53-F0D404D133B0}" dt="2025-03-03T23:58:20.862" v="95" actId="14861"/>
          <ac:picMkLst>
            <pc:docMk/>
            <pc:sldMk cId="1646285764" sldId="2147477997"/>
            <ac:picMk id="1026" creationId="{209204D7-9F60-ADEF-6D90-9251050A6C2E}"/>
          </ac:picMkLst>
        </pc:picChg>
        <pc:picChg chg="add mod">
          <ac:chgData name="Tim Comstock" userId="c102f1ea-1e11-49fb-83cc-8b97d430d399" providerId="ADAL" clId="{05CB8497-C80B-234D-8B53-F0D404D133B0}" dt="2025-03-03T23:59:23.966" v="111" actId="1076"/>
          <ac:picMkLst>
            <pc:docMk/>
            <pc:sldMk cId="1646285764" sldId="2147477997"/>
            <ac:picMk id="1028" creationId="{B6D5E35A-90B1-9EA9-48D2-DFAA705A5866}"/>
          </ac:picMkLst>
        </pc:picChg>
        <pc:picChg chg="add mod">
          <ac:chgData name="Tim Comstock" userId="c102f1ea-1e11-49fb-83cc-8b97d430d399" providerId="ADAL" clId="{05CB8497-C80B-234D-8B53-F0D404D133B0}" dt="2025-03-03T23:59:23.966" v="111" actId="1076"/>
          <ac:picMkLst>
            <pc:docMk/>
            <pc:sldMk cId="1646285764" sldId="2147477997"/>
            <ac:picMk id="1030" creationId="{4CBFBE06-7B0E-C2C8-2229-AD313679DA0F}"/>
          </ac:picMkLst>
        </pc:picChg>
        <pc:picChg chg="add mod">
          <ac:chgData name="Tim Comstock" userId="c102f1ea-1e11-49fb-83cc-8b97d430d399" providerId="ADAL" clId="{05CB8497-C80B-234D-8B53-F0D404D133B0}" dt="2025-03-03T23:59:23.966" v="111" actId="1076"/>
          <ac:picMkLst>
            <pc:docMk/>
            <pc:sldMk cId="1646285764" sldId="2147477997"/>
            <ac:picMk id="1032" creationId="{0AA68F12-FF30-C586-FCC1-2E6763EE6495}"/>
          </ac:picMkLst>
        </pc:picChg>
        <pc:picChg chg="add mod">
          <ac:chgData name="Tim Comstock" userId="c102f1ea-1e11-49fb-83cc-8b97d430d399" providerId="ADAL" clId="{05CB8497-C80B-234D-8B53-F0D404D133B0}" dt="2025-03-03T23:59:23.966" v="111" actId="1076"/>
          <ac:picMkLst>
            <pc:docMk/>
            <pc:sldMk cId="1646285764" sldId="2147477997"/>
            <ac:picMk id="1034" creationId="{B81B6E9E-2D44-F6A4-BE55-65A02788F499}"/>
          </ac:picMkLst>
        </pc:picChg>
      </pc:sldChg>
      <pc:sldChg chg="modSp mod">
        <pc:chgData name="Tim Comstock" userId="c102f1ea-1e11-49fb-83cc-8b97d430d399" providerId="ADAL" clId="{05CB8497-C80B-234D-8B53-F0D404D133B0}" dt="2025-03-03T23:55:02.392" v="58" actId="207"/>
        <pc:sldMkLst>
          <pc:docMk/>
          <pc:sldMk cId="3669770877" sldId="2147478982"/>
        </pc:sldMkLst>
        <pc:spChg chg="mod">
          <ac:chgData name="Tim Comstock" userId="c102f1ea-1e11-49fb-83cc-8b97d430d399" providerId="ADAL" clId="{05CB8497-C80B-234D-8B53-F0D404D133B0}" dt="2025-03-03T23:55:02.392" v="58" actId="207"/>
          <ac:spMkLst>
            <pc:docMk/>
            <pc:sldMk cId="3669770877" sldId="2147478982"/>
            <ac:spMk id="10" creationId="{76EB0699-D9FD-D291-D12F-889E33B7BFD5}"/>
          </ac:spMkLst>
        </pc:spChg>
        <pc:spChg chg="mod">
          <ac:chgData name="Tim Comstock" userId="c102f1ea-1e11-49fb-83cc-8b97d430d399" providerId="ADAL" clId="{05CB8497-C80B-234D-8B53-F0D404D133B0}" dt="2025-03-03T23:55:02.392" v="58" actId="207"/>
          <ac:spMkLst>
            <pc:docMk/>
            <pc:sldMk cId="3669770877" sldId="2147478982"/>
            <ac:spMk id="11" creationId="{52606A1A-E0CA-3E03-4981-D74A434CF9B8}"/>
          </ac:spMkLst>
        </pc:spChg>
      </pc:sldChg>
      <pc:sldChg chg="delSp modSp mod">
        <pc:chgData name="Tim Comstock" userId="c102f1ea-1e11-49fb-83cc-8b97d430d399" providerId="ADAL" clId="{05CB8497-C80B-234D-8B53-F0D404D133B0}" dt="2025-03-03T23:56:01.653" v="69" actId="207"/>
        <pc:sldMkLst>
          <pc:docMk/>
          <pc:sldMk cId="3942143641" sldId="2147478984"/>
        </pc:sldMkLst>
        <pc:spChg chg="mod">
          <ac:chgData name="Tim Comstock" userId="c102f1ea-1e11-49fb-83cc-8b97d430d399" providerId="ADAL" clId="{05CB8497-C80B-234D-8B53-F0D404D133B0}" dt="2025-03-03T23:56:01.653" v="69" actId="207"/>
          <ac:spMkLst>
            <pc:docMk/>
            <pc:sldMk cId="3942143641" sldId="2147478984"/>
            <ac:spMk id="2" creationId="{1A7DCEAA-DFE8-CF5C-9D63-D3EF429E4870}"/>
          </ac:spMkLst>
        </pc:spChg>
        <pc:spChg chg="del">
          <ac:chgData name="Tim Comstock" userId="c102f1ea-1e11-49fb-83cc-8b97d430d399" providerId="ADAL" clId="{05CB8497-C80B-234D-8B53-F0D404D133B0}" dt="2025-03-03T23:55:57.685" v="68" actId="478"/>
          <ac:spMkLst>
            <pc:docMk/>
            <pc:sldMk cId="3942143641" sldId="2147478984"/>
            <ac:spMk id="15" creationId="{C2BB0BD3-8EDC-0056-CBE3-18EB0E47E332}"/>
          </ac:spMkLst>
        </pc:spChg>
        <pc:picChg chg="del">
          <ac:chgData name="Tim Comstock" userId="c102f1ea-1e11-49fb-83cc-8b97d430d399" providerId="ADAL" clId="{05CB8497-C80B-234D-8B53-F0D404D133B0}" dt="2025-03-03T23:55:55.911" v="67" actId="478"/>
          <ac:picMkLst>
            <pc:docMk/>
            <pc:sldMk cId="3942143641" sldId="2147478984"/>
            <ac:picMk id="10" creationId="{97D719FA-0A78-D274-AB6F-FA7D7315A678}"/>
          </ac:picMkLst>
        </pc:picChg>
      </pc:sldChg>
      <pc:sldChg chg="modSp mod">
        <pc:chgData name="Tim Comstock" userId="c102f1ea-1e11-49fb-83cc-8b97d430d399" providerId="ADAL" clId="{05CB8497-C80B-234D-8B53-F0D404D133B0}" dt="2025-03-03T23:50:32.663" v="13" actId="207"/>
        <pc:sldMkLst>
          <pc:docMk/>
          <pc:sldMk cId="950304667" sldId="2147478985"/>
        </pc:sldMkLst>
        <pc:spChg chg="mod">
          <ac:chgData name="Tim Comstock" userId="c102f1ea-1e11-49fb-83cc-8b97d430d399" providerId="ADAL" clId="{05CB8497-C80B-234D-8B53-F0D404D133B0}" dt="2025-03-03T23:50:18.495" v="9" actId="207"/>
          <ac:spMkLst>
            <pc:docMk/>
            <pc:sldMk cId="950304667" sldId="2147478985"/>
            <ac:spMk id="2" creationId="{2A186735-707E-C64D-A5F2-27814325A5EA}"/>
          </ac:spMkLst>
        </pc:spChg>
        <pc:spChg chg="mod">
          <ac:chgData name="Tim Comstock" userId="c102f1ea-1e11-49fb-83cc-8b97d430d399" providerId="ADAL" clId="{05CB8497-C80B-234D-8B53-F0D404D133B0}" dt="2025-03-03T23:50:32.663" v="13" actId="207"/>
          <ac:spMkLst>
            <pc:docMk/>
            <pc:sldMk cId="950304667" sldId="2147478985"/>
            <ac:spMk id="3" creationId="{70BE4ACB-C154-F64C-B4D3-B1F8A97695BF}"/>
          </ac:spMkLst>
        </pc:spChg>
        <pc:spChg chg="mod">
          <ac:chgData name="Tim Comstock" userId="c102f1ea-1e11-49fb-83cc-8b97d430d399" providerId="ADAL" clId="{05CB8497-C80B-234D-8B53-F0D404D133B0}" dt="2025-03-03T23:50:13.341" v="8" actId="14100"/>
          <ac:spMkLst>
            <pc:docMk/>
            <pc:sldMk cId="950304667" sldId="2147478985"/>
            <ac:spMk id="9" creationId="{F15DB4C2-4E32-BC32-00F7-9DF352D0B01E}"/>
          </ac:spMkLst>
        </pc:spChg>
        <pc:picChg chg="mod modCrop">
          <ac:chgData name="Tim Comstock" userId="c102f1ea-1e11-49fb-83cc-8b97d430d399" providerId="ADAL" clId="{05CB8497-C80B-234D-8B53-F0D404D133B0}" dt="2025-03-03T23:49:54.754" v="4" actId="18131"/>
          <ac:picMkLst>
            <pc:docMk/>
            <pc:sldMk cId="950304667" sldId="2147478985"/>
            <ac:picMk id="8" creationId="{94B505F0-3F0C-5284-68EB-44A1271D1EAB}"/>
          </ac:picMkLst>
        </pc:picChg>
      </pc:sldChg>
      <pc:sldChg chg="addSp delSp modSp mod setBg modClrScheme chgLayout">
        <pc:chgData name="Tim Comstock" userId="c102f1ea-1e11-49fb-83cc-8b97d430d399" providerId="ADAL" clId="{05CB8497-C80B-234D-8B53-F0D404D133B0}" dt="2025-03-03T23:53:13.982" v="46"/>
        <pc:sldMkLst>
          <pc:docMk/>
          <pc:sldMk cId="1625049478" sldId="2147478992"/>
        </pc:sldMkLst>
        <pc:spChg chg="del">
          <ac:chgData name="Tim Comstock" userId="c102f1ea-1e11-49fb-83cc-8b97d430d399" providerId="ADAL" clId="{05CB8497-C80B-234D-8B53-F0D404D133B0}" dt="2025-03-03T23:52:50.747" v="42" actId="478"/>
          <ac:spMkLst>
            <pc:docMk/>
            <pc:sldMk cId="1625049478" sldId="2147478992"/>
            <ac:spMk id="4" creationId="{74DCB72C-594D-D677-0CC8-19C89849521E}"/>
          </ac:spMkLst>
        </pc:spChg>
        <pc:spChg chg="add del mod">
          <ac:chgData name="Tim Comstock" userId="c102f1ea-1e11-49fb-83cc-8b97d430d399" providerId="ADAL" clId="{05CB8497-C80B-234D-8B53-F0D404D133B0}" dt="2025-03-03T23:52:52.922" v="43" actId="478"/>
          <ac:spMkLst>
            <pc:docMk/>
            <pc:sldMk cId="1625049478" sldId="2147478992"/>
            <ac:spMk id="6" creationId="{5A4E9C38-247A-C411-B9B0-6A0913841CEF}"/>
          </ac:spMkLst>
        </pc:spChg>
        <pc:spChg chg="add del mod ord">
          <ac:chgData name="Tim Comstock" userId="c102f1ea-1e11-49fb-83cc-8b97d430d399" providerId="ADAL" clId="{05CB8497-C80B-234D-8B53-F0D404D133B0}" dt="2025-03-03T23:53:10.453" v="45" actId="478"/>
          <ac:spMkLst>
            <pc:docMk/>
            <pc:sldMk cId="1625049478" sldId="2147478992"/>
            <ac:spMk id="7" creationId="{A75EDC81-4FA9-0162-8947-DCBA2CFECBCC}"/>
          </ac:spMkLst>
        </pc:spChg>
        <pc:spChg chg="add del mod ord">
          <ac:chgData name="Tim Comstock" userId="c102f1ea-1e11-49fb-83cc-8b97d430d399" providerId="ADAL" clId="{05CB8497-C80B-234D-8B53-F0D404D133B0}" dt="2025-03-03T23:53:10.453" v="45" actId="478"/>
          <ac:spMkLst>
            <pc:docMk/>
            <pc:sldMk cId="1625049478" sldId="2147478992"/>
            <ac:spMk id="8" creationId="{C83BF87F-04B4-9F97-1F72-C432BE6A1A89}"/>
          </ac:spMkLst>
        </pc:spChg>
        <pc:spChg chg="add del mod ord">
          <ac:chgData name="Tim Comstock" userId="c102f1ea-1e11-49fb-83cc-8b97d430d399" providerId="ADAL" clId="{05CB8497-C80B-234D-8B53-F0D404D133B0}" dt="2025-03-03T23:53:10.453" v="45" actId="478"/>
          <ac:spMkLst>
            <pc:docMk/>
            <pc:sldMk cId="1625049478" sldId="2147478992"/>
            <ac:spMk id="9" creationId="{E7C87987-62DE-AFF7-6348-CCD16CE4BB50}"/>
          </ac:spMkLst>
        </pc:spChg>
        <pc:picChg chg="del">
          <ac:chgData name="Tim Comstock" userId="c102f1ea-1e11-49fb-83cc-8b97d430d399" providerId="ADAL" clId="{05CB8497-C80B-234D-8B53-F0D404D133B0}" dt="2025-03-03T23:52:50.747" v="42" actId="478"/>
          <ac:picMkLst>
            <pc:docMk/>
            <pc:sldMk cId="1625049478" sldId="2147478992"/>
            <ac:picMk id="3" creationId="{5C753BAA-A050-95B6-BDBD-8E3B469E25BB}"/>
          </ac:picMkLst>
        </pc:picChg>
      </pc:sldChg>
      <pc:sldChg chg="addSp modSp mod">
        <pc:chgData name="Tim Comstock" userId="c102f1ea-1e11-49fb-83cc-8b97d430d399" providerId="ADAL" clId="{05CB8497-C80B-234D-8B53-F0D404D133B0}" dt="2025-03-04T00:41:05.826" v="220" actId="1076"/>
        <pc:sldMkLst>
          <pc:docMk/>
          <pc:sldMk cId="3145138398" sldId="2147479042"/>
        </pc:sldMkLst>
        <pc:spChg chg="mod">
          <ac:chgData name="Tim Comstock" userId="c102f1ea-1e11-49fb-83cc-8b97d430d399" providerId="ADAL" clId="{05CB8497-C80B-234D-8B53-F0D404D133B0}" dt="2025-03-04T00:38:59.573" v="184" actId="20577"/>
          <ac:spMkLst>
            <pc:docMk/>
            <pc:sldMk cId="3145138398" sldId="2147479042"/>
            <ac:spMk id="8" creationId="{4761E806-3B08-2C44-5AA5-347686574CD7}"/>
          </ac:spMkLst>
        </pc:spChg>
        <pc:spChg chg="mod">
          <ac:chgData name="Tim Comstock" userId="c102f1ea-1e11-49fb-83cc-8b97d430d399" providerId="ADAL" clId="{05CB8497-C80B-234D-8B53-F0D404D133B0}" dt="2025-03-04T00:41:05.826" v="220" actId="1076"/>
          <ac:spMkLst>
            <pc:docMk/>
            <pc:sldMk cId="3145138398" sldId="2147479042"/>
            <ac:spMk id="16" creationId="{26D90DA4-1DD3-F9AB-9DD5-84C25FE86F71}"/>
          </ac:spMkLst>
        </pc:spChg>
        <pc:spChg chg="mod">
          <ac:chgData name="Tim Comstock" userId="c102f1ea-1e11-49fb-83cc-8b97d430d399" providerId="ADAL" clId="{05CB8497-C80B-234D-8B53-F0D404D133B0}" dt="2025-03-04T00:41:05.826" v="220" actId="1076"/>
          <ac:spMkLst>
            <pc:docMk/>
            <pc:sldMk cId="3145138398" sldId="2147479042"/>
            <ac:spMk id="19" creationId="{D85C4637-4A03-151C-4251-2BB66776D5FE}"/>
          </ac:spMkLst>
        </pc:spChg>
        <pc:spChg chg="mod">
          <ac:chgData name="Tim Comstock" userId="c102f1ea-1e11-49fb-83cc-8b97d430d399" providerId="ADAL" clId="{05CB8497-C80B-234D-8B53-F0D404D133B0}" dt="2025-03-03T23:56:10.972" v="74" actId="207"/>
          <ac:spMkLst>
            <pc:docMk/>
            <pc:sldMk cId="3145138398" sldId="2147479042"/>
            <ac:spMk id="22" creationId="{57D876C6-AC23-0EC3-ADC5-AEE966B820B6}"/>
          </ac:spMkLst>
        </pc:spChg>
        <pc:grpChg chg="add mod">
          <ac:chgData name="Tim Comstock" userId="c102f1ea-1e11-49fb-83cc-8b97d430d399" providerId="ADAL" clId="{05CB8497-C80B-234D-8B53-F0D404D133B0}" dt="2025-03-04T00:39:46.461" v="199" actId="1076"/>
          <ac:grpSpMkLst>
            <pc:docMk/>
            <pc:sldMk cId="3145138398" sldId="2147479042"/>
            <ac:grpSpMk id="33" creationId="{9FF262F5-EB5C-79B7-A366-D95A108B4C31}"/>
          </ac:grpSpMkLst>
        </pc:grpChg>
        <pc:picChg chg="add mod">
          <ac:chgData name="Tim Comstock" userId="c102f1ea-1e11-49fb-83cc-8b97d430d399" providerId="ADAL" clId="{05CB8497-C80B-234D-8B53-F0D404D133B0}" dt="2025-03-04T00:39:26.368" v="191" actId="1076"/>
          <ac:picMkLst>
            <pc:docMk/>
            <pc:sldMk cId="3145138398" sldId="2147479042"/>
            <ac:picMk id="17" creationId="{68C3CE32-B24F-36D9-B182-75EEA2B638B7}"/>
          </ac:picMkLst>
        </pc:picChg>
        <pc:picChg chg="add mod">
          <ac:chgData name="Tim Comstock" userId="c102f1ea-1e11-49fb-83cc-8b97d430d399" providerId="ADAL" clId="{05CB8497-C80B-234D-8B53-F0D404D133B0}" dt="2025-03-04T00:39:32.284" v="193" actId="1076"/>
          <ac:picMkLst>
            <pc:docMk/>
            <pc:sldMk cId="3145138398" sldId="2147479042"/>
            <ac:picMk id="20" creationId="{1228B98B-6AB8-A0D0-09F3-EC6646C61D29}"/>
          </ac:picMkLst>
        </pc:picChg>
        <pc:picChg chg="add mod">
          <ac:chgData name="Tim Comstock" userId="c102f1ea-1e11-49fb-83cc-8b97d430d399" providerId="ADAL" clId="{05CB8497-C80B-234D-8B53-F0D404D133B0}" dt="2025-03-04T00:39:39.578" v="196" actId="1076"/>
          <ac:picMkLst>
            <pc:docMk/>
            <pc:sldMk cId="3145138398" sldId="2147479042"/>
            <ac:picMk id="30" creationId="{C25526A5-AFE9-0113-9BD1-5859076F730B}"/>
          </ac:picMkLst>
        </pc:picChg>
        <pc:picChg chg="add mod">
          <ac:chgData name="Tim Comstock" userId="c102f1ea-1e11-49fb-83cc-8b97d430d399" providerId="ADAL" clId="{05CB8497-C80B-234D-8B53-F0D404D133B0}" dt="2025-03-04T00:39:39.578" v="196" actId="1076"/>
          <ac:picMkLst>
            <pc:docMk/>
            <pc:sldMk cId="3145138398" sldId="2147479042"/>
            <ac:picMk id="31" creationId="{FF5984FB-FF4B-8FE6-2115-E37AC2CFAB70}"/>
          </ac:picMkLst>
        </pc:picChg>
        <pc:picChg chg="add mod">
          <ac:chgData name="Tim Comstock" userId="c102f1ea-1e11-49fb-83cc-8b97d430d399" providerId="ADAL" clId="{05CB8497-C80B-234D-8B53-F0D404D133B0}" dt="2025-03-04T00:39:39.578" v="196" actId="1076"/>
          <ac:picMkLst>
            <pc:docMk/>
            <pc:sldMk cId="3145138398" sldId="2147479042"/>
            <ac:picMk id="32" creationId="{3FB8CFA5-2DDE-54EF-4BCE-E9FC43665603}"/>
          </ac:picMkLst>
        </pc:picChg>
        <pc:picChg chg="add mod">
          <ac:chgData name="Tim Comstock" userId="c102f1ea-1e11-49fb-83cc-8b97d430d399" providerId="ADAL" clId="{05CB8497-C80B-234D-8B53-F0D404D133B0}" dt="2025-03-04T00:39:54.859" v="202" actId="1076"/>
          <ac:picMkLst>
            <pc:docMk/>
            <pc:sldMk cId="3145138398" sldId="2147479042"/>
            <ac:picMk id="35" creationId="{4E69ACB3-1F70-D807-A00A-9D87C8BEA1D2}"/>
          </ac:picMkLst>
        </pc:picChg>
        <pc:picChg chg="add mod">
          <ac:chgData name="Tim Comstock" userId="c102f1ea-1e11-49fb-83cc-8b97d430d399" providerId="ADAL" clId="{05CB8497-C80B-234D-8B53-F0D404D133B0}" dt="2025-03-04T00:40:02.107" v="204" actId="1076"/>
          <ac:picMkLst>
            <pc:docMk/>
            <pc:sldMk cId="3145138398" sldId="2147479042"/>
            <ac:picMk id="40" creationId="{31EA507E-106E-03AA-1389-2204D5C26BE8}"/>
          </ac:picMkLst>
        </pc:picChg>
        <pc:picChg chg="add mod">
          <ac:chgData name="Tim Comstock" userId="c102f1ea-1e11-49fb-83cc-8b97d430d399" providerId="ADAL" clId="{05CB8497-C80B-234D-8B53-F0D404D133B0}" dt="2025-03-04T00:40:40.025" v="210" actId="1076"/>
          <ac:picMkLst>
            <pc:docMk/>
            <pc:sldMk cId="3145138398" sldId="2147479042"/>
            <ac:picMk id="41" creationId="{28DBA481-4331-AB2B-EDBB-6B7ACDD9A95D}"/>
          </ac:picMkLst>
        </pc:picChg>
        <pc:picChg chg="add mod">
          <ac:chgData name="Tim Comstock" userId="c102f1ea-1e11-49fb-83cc-8b97d430d399" providerId="ADAL" clId="{05CB8497-C80B-234D-8B53-F0D404D133B0}" dt="2025-03-04T00:40:44.744" v="213" actId="1076"/>
          <ac:picMkLst>
            <pc:docMk/>
            <pc:sldMk cId="3145138398" sldId="2147479042"/>
            <ac:picMk id="42" creationId="{4AE75D6A-4EE6-FF76-3249-74A4F5BD1CBD}"/>
          </ac:picMkLst>
        </pc:picChg>
        <pc:picChg chg="add mod">
          <ac:chgData name="Tim Comstock" userId="c102f1ea-1e11-49fb-83cc-8b97d430d399" providerId="ADAL" clId="{05CB8497-C80B-234D-8B53-F0D404D133B0}" dt="2025-03-04T00:40:25.876" v="208" actId="1076"/>
          <ac:picMkLst>
            <pc:docMk/>
            <pc:sldMk cId="3145138398" sldId="2147479042"/>
            <ac:picMk id="43" creationId="{369CC605-1B57-BE7F-4C2C-2D029D75583E}"/>
          </ac:picMkLst>
        </pc:picChg>
        <pc:picChg chg="add mod">
          <ac:chgData name="Tim Comstock" userId="c102f1ea-1e11-49fb-83cc-8b97d430d399" providerId="ADAL" clId="{05CB8497-C80B-234D-8B53-F0D404D133B0}" dt="2025-03-04T00:41:02.570" v="219" actId="1076"/>
          <ac:picMkLst>
            <pc:docMk/>
            <pc:sldMk cId="3145138398" sldId="2147479042"/>
            <ac:picMk id="44" creationId="{720C15A4-49D9-E9BF-09A6-277C1215533F}"/>
          </ac:picMkLst>
        </pc:picChg>
        <pc:picChg chg="add mod">
          <ac:chgData name="Tim Comstock" userId="c102f1ea-1e11-49fb-83cc-8b97d430d399" providerId="ADAL" clId="{05CB8497-C80B-234D-8B53-F0D404D133B0}" dt="2025-03-04T00:41:05.826" v="220" actId="1076"/>
          <ac:picMkLst>
            <pc:docMk/>
            <pc:sldMk cId="3145138398" sldId="2147479042"/>
            <ac:picMk id="45" creationId="{0B580363-4823-C7B8-15C1-F11CA4CBDA6D}"/>
          </ac:picMkLst>
        </pc:picChg>
      </pc:sldChg>
      <pc:sldChg chg="addSp delSp modSp mod">
        <pc:chgData name="Tim Comstock" userId="c102f1ea-1e11-49fb-83cc-8b97d430d399" providerId="ADAL" clId="{05CB8497-C80B-234D-8B53-F0D404D133B0}" dt="2025-03-04T00:39:16.178" v="188" actId="478"/>
        <pc:sldMkLst>
          <pc:docMk/>
          <pc:sldMk cId="3429758246" sldId="2147479043"/>
        </pc:sldMkLst>
        <pc:spChg chg="mod">
          <ac:chgData name="Tim Comstock" userId="c102f1ea-1e11-49fb-83cc-8b97d430d399" providerId="ADAL" clId="{05CB8497-C80B-234D-8B53-F0D404D133B0}" dt="2025-03-03T23:56:18.500" v="75" actId="207"/>
          <ac:spMkLst>
            <pc:docMk/>
            <pc:sldMk cId="3429758246" sldId="2147479043"/>
            <ac:spMk id="2" creationId="{4377DDF2-CB16-58FB-C0F6-FEB89166D576}"/>
          </ac:spMkLst>
        </pc:spChg>
        <pc:picChg chg="add mod">
          <ac:chgData name="Tim Comstock" userId="c102f1ea-1e11-49fb-83cc-8b97d430d399" providerId="ADAL" clId="{05CB8497-C80B-234D-8B53-F0D404D133B0}" dt="2025-03-04T00:39:14.748" v="187" actId="14100"/>
          <ac:picMkLst>
            <pc:docMk/>
            <pc:sldMk cId="3429758246" sldId="2147479043"/>
            <ac:picMk id="3" creationId="{922A1907-0CB2-4FCF-6592-C8FDC0A6F6A8}"/>
          </ac:picMkLst>
        </pc:picChg>
        <pc:picChg chg="del">
          <ac:chgData name="Tim Comstock" userId="c102f1ea-1e11-49fb-83cc-8b97d430d399" providerId="ADAL" clId="{05CB8497-C80B-234D-8B53-F0D404D133B0}" dt="2025-03-04T00:39:16.178" v="188" actId="478"/>
          <ac:picMkLst>
            <pc:docMk/>
            <pc:sldMk cId="3429758246" sldId="2147479043"/>
            <ac:picMk id="14" creationId="{A473CAAD-4DC3-18D3-F06C-49582A2D4AE2}"/>
          </ac:picMkLst>
        </pc:picChg>
      </pc:sldChg>
      <pc:sldChg chg="delSp modSp mod setBg">
        <pc:chgData name="Tim Comstock" userId="c102f1ea-1e11-49fb-83cc-8b97d430d399" providerId="ADAL" clId="{05CB8497-C80B-234D-8B53-F0D404D133B0}" dt="2025-03-03T23:52:16.114" v="31" actId="207"/>
        <pc:sldMkLst>
          <pc:docMk/>
          <pc:sldMk cId="3010723710" sldId="2147480347"/>
        </pc:sldMkLst>
        <pc:spChg chg="mod">
          <ac:chgData name="Tim Comstock" userId="c102f1ea-1e11-49fb-83cc-8b97d430d399" providerId="ADAL" clId="{05CB8497-C80B-234D-8B53-F0D404D133B0}" dt="2025-03-03T23:52:16.114" v="31" actId="207"/>
          <ac:spMkLst>
            <pc:docMk/>
            <pc:sldMk cId="3010723710" sldId="2147480347"/>
            <ac:spMk id="4" creationId="{8D7962B6-AD2B-595F-CDE7-EA1A05544684}"/>
          </ac:spMkLst>
        </pc:spChg>
        <pc:picChg chg="del mod modCrop">
          <ac:chgData name="Tim Comstock" userId="c102f1ea-1e11-49fb-83cc-8b97d430d399" providerId="ADAL" clId="{05CB8497-C80B-234D-8B53-F0D404D133B0}" dt="2025-03-03T23:52:04.039" v="29" actId="478"/>
          <ac:picMkLst>
            <pc:docMk/>
            <pc:sldMk cId="3010723710" sldId="2147480347"/>
            <ac:picMk id="3" creationId="{32B5F1B4-E486-63D7-10E3-C3F79232DAD3}"/>
          </ac:picMkLst>
        </pc:picChg>
      </pc:sldChg>
      <pc:sldChg chg="addSp delSp modSp mod setBg">
        <pc:chgData name="Tim Comstock" userId="c102f1ea-1e11-49fb-83cc-8b97d430d399" providerId="ADAL" clId="{05CB8497-C80B-234D-8B53-F0D404D133B0}" dt="2025-03-03T23:52:33.596" v="38"/>
        <pc:sldMkLst>
          <pc:docMk/>
          <pc:sldMk cId="2302213277" sldId="2147480348"/>
        </pc:sldMkLst>
        <pc:spChg chg="del">
          <ac:chgData name="Tim Comstock" userId="c102f1ea-1e11-49fb-83cc-8b97d430d399" providerId="ADAL" clId="{05CB8497-C80B-234D-8B53-F0D404D133B0}" dt="2025-03-03T23:52:28.395" v="36" actId="478"/>
          <ac:spMkLst>
            <pc:docMk/>
            <pc:sldMk cId="2302213277" sldId="2147480348"/>
            <ac:spMk id="4" creationId="{8D7962B6-AD2B-595F-CDE7-EA1A05544684}"/>
          </ac:spMkLst>
        </pc:spChg>
        <pc:spChg chg="add del mod">
          <ac:chgData name="Tim Comstock" userId="c102f1ea-1e11-49fb-83cc-8b97d430d399" providerId="ADAL" clId="{05CB8497-C80B-234D-8B53-F0D404D133B0}" dt="2025-03-03T23:52:30.329" v="37" actId="478"/>
          <ac:spMkLst>
            <pc:docMk/>
            <pc:sldMk cId="2302213277" sldId="2147480348"/>
            <ac:spMk id="6" creationId="{757565E7-CC52-EA57-D7AE-23B6DEE618CF}"/>
          </ac:spMkLst>
        </pc:spChg>
        <pc:picChg chg="del">
          <ac:chgData name="Tim Comstock" userId="c102f1ea-1e11-49fb-83cc-8b97d430d399" providerId="ADAL" clId="{05CB8497-C80B-234D-8B53-F0D404D133B0}" dt="2025-03-03T23:52:26.293" v="35" actId="478"/>
          <ac:picMkLst>
            <pc:docMk/>
            <pc:sldMk cId="2302213277" sldId="2147480348"/>
            <ac:picMk id="3" creationId="{A1D256E6-0EC7-D59B-8062-7AB2D7CDF820}"/>
          </ac:picMkLst>
        </pc:picChg>
      </pc:sldChg>
      <pc:sldChg chg="addSp delSp modSp mod setBg">
        <pc:chgData name="Tim Comstock" userId="c102f1ea-1e11-49fb-83cc-8b97d430d399" providerId="ADAL" clId="{05CB8497-C80B-234D-8B53-F0D404D133B0}" dt="2025-03-03T23:52:44.323" v="41"/>
        <pc:sldMkLst>
          <pc:docMk/>
          <pc:sldMk cId="2294361932" sldId="2147480349"/>
        </pc:sldMkLst>
        <pc:spChg chg="del">
          <ac:chgData name="Tim Comstock" userId="c102f1ea-1e11-49fb-83cc-8b97d430d399" providerId="ADAL" clId="{05CB8497-C80B-234D-8B53-F0D404D133B0}" dt="2025-03-03T23:52:40.456" v="39" actId="478"/>
          <ac:spMkLst>
            <pc:docMk/>
            <pc:sldMk cId="2294361932" sldId="2147480349"/>
            <ac:spMk id="4" creationId="{8D7962B6-AD2B-595F-CDE7-EA1A05544684}"/>
          </ac:spMkLst>
        </pc:spChg>
        <pc:spChg chg="add del mod">
          <ac:chgData name="Tim Comstock" userId="c102f1ea-1e11-49fb-83cc-8b97d430d399" providerId="ADAL" clId="{05CB8497-C80B-234D-8B53-F0D404D133B0}" dt="2025-03-03T23:52:43.073" v="40" actId="478"/>
          <ac:spMkLst>
            <pc:docMk/>
            <pc:sldMk cId="2294361932" sldId="2147480349"/>
            <ac:spMk id="6" creationId="{128D32B3-89C7-EE09-884C-26639DBEFE79}"/>
          </ac:spMkLst>
        </pc:spChg>
        <pc:picChg chg="del">
          <ac:chgData name="Tim Comstock" userId="c102f1ea-1e11-49fb-83cc-8b97d430d399" providerId="ADAL" clId="{05CB8497-C80B-234D-8B53-F0D404D133B0}" dt="2025-03-03T23:52:40.456" v="39" actId="478"/>
          <ac:picMkLst>
            <pc:docMk/>
            <pc:sldMk cId="2294361932" sldId="2147480349"/>
            <ac:picMk id="3" creationId="{FD4C5B74-1689-92DF-2398-C9C38370032D}"/>
          </ac:picMkLst>
        </pc:picChg>
      </pc:sldChg>
      <pc:sldChg chg="modSp mod">
        <pc:chgData name="Tim Comstock" userId="c102f1ea-1e11-49fb-83cc-8b97d430d399" providerId="ADAL" clId="{05CB8497-C80B-234D-8B53-F0D404D133B0}" dt="2025-03-03T23:55:22.609" v="62" actId="207"/>
        <pc:sldMkLst>
          <pc:docMk/>
          <pc:sldMk cId="3342450745" sldId="2147480367"/>
        </pc:sldMkLst>
        <pc:spChg chg="mod">
          <ac:chgData name="Tim Comstock" userId="c102f1ea-1e11-49fb-83cc-8b97d430d399" providerId="ADAL" clId="{05CB8497-C80B-234D-8B53-F0D404D133B0}" dt="2025-03-03T23:55:06.815" v="59" actId="207"/>
          <ac:spMkLst>
            <pc:docMk/>
            <pc:sldMk cId="3342450745" sldId="2147480367"/>
            <ac:spMk id="2" creationId="{C6E1ADE5-4D59-6193-87C4-F806AA3A12A8}"/>
          </ac:spMkLst>
        </pc:spChg>
        <pc:spChg chg="mod">
          <ac:chgData name="Tim Comstock" userId="c102f1ea-1e11-49fb-83cc-8b97d430d399" providerId="ADAL" clId="{05CB8497-C80B-234D-8B53-F0D404D133B0}" dt="2025-03-03T23:55:17.732" v="61" actId="208"/>
          <ac:spMkLst>
            <pc:docMk/>
            <pc:sldMk cId="3342450745" sldId="2147480367"/>
            <ac:spMk id="8" creationId="{0BCAAEB4-5B7C-80DD-60E2-4FC27DA77139}"/>
          </ac:spMkLst>
        </pc:spChg>
        <pc:spChg chg="mod">
          <ac:chgData name="Tim Comstock" userId="c102f1ea-1e11-49fb-83cc-8b97d430d399" providerId="ADAL" clId="{05CB8497-C80B-234D-8B53-F0D404D133B0}" dt="2025-03-03T23:55:22.609" v="62" actId="207"/>
          <ac:spMkLst>
            <pc:docMk/>
            <pc:sldMk cId="3342450745" sldId="2147480367"/>
            <ac:spMk id="11" creationId="{2C9EC75A-6A48-E150-DE1A-F238F7CBD590}"/>
          </ac:spMkLst>
        </pc:spChg>
        <pc:spChg chg="mod">
          <ac:chgData name="Tim Comstock" userId="c102f1ea-1e11-49fb-83cc-8b97d430d399" providerId="ADAL" clId="{05CB8497-C80B-234D-8B53-F0D404D133B0}" dt="2025-03-03T23:55:22.609" v="62" actId="207"/>
          <ac:spMkLst>
            <pc:docMk/>
            <pc:sldMk cId="3342450745" sldId="2147480367"/>
            <ac:spMk id="12" creationId="{51FF90A1-9A10-7B7B-63A7-518D7BAFC3F7}"/>
          </ac:spMkLst>
        </pc:spChg>
        <pc:spChg chg="mod">
          <ac:chgData name="Tim Comstock" userId="c102f1ea-1e11-49fb-83cc-8b97d430d399" providerId="ADAL" clId="{05CB8497-C80B-234D-8B53-F0D404D133B0}" dt="2025-03-03T23:55:22.609" v="62" actId="207"/>
          <ac:spMkLst>
            <pc:docMk/>
            <pc:sldMk cId="3342450745" sldId="2147480367"/>
            <ac:spMk id="13" creationId="{907D35B1-B30B-00BC-0379-765C840D9104}"/>
          </ac:spMkLst>
        </pc:spChg>
        <pc:spChg chg="mod">
          <ac:chgData name="Tim Comstock" userId="c102f1ea-1e11-49fb-83cc-8b97d430d399" providerId="ADAL" clId="{05CB8497-C80B-234D-8B53-F0D404D133B0}" dt="2025-03-03T23:55:09.947" v="60" actId="207"/>
          <ac:spMkLst>
            <pc:docMk/>
            <pc:sldMk cId="3342450745" sldId="2147480367"/>
            <ac:spMk id="66" creationId="{B9BC6067-1252-D671-C9D0-033E775E263B}"/>
          </ac:spMkLst>
        </pc:spChg>
        <pc:spChg chg="mod">
          <ac:chgData name="Tim Comstock" userId="c102f1ea-1e11-49fb-83cc-8b97d430d399" providerId="ADAL" clId="{05CB8497-C80B-234D-8B53-F0D404D133B0}" dt="2025-03-03T23:55:09.947" v="60" actId="207"/>
          <ac:spMkLst>
            <pc:docMk/>
            <pc:sldMk cId="3342450745" sldId="2147480367"/>
            <ac:spMk id="68" creationId="{0832106A-C201-EEDA-C187-A9844F483E04}"/>
          </ac:spMkLst>
        </pc:spChg>
        <pc:spChg chg="mod">
          <ac:chgData name="Tim Comstock" userId="c102f1ea-1e11-49fb-83cc-8b97d430d399" providerId="ADAL" clId="{05CB8497-C80B-234D-8B53-F0D404D133B0}" dt="2025-03-03T23:55:09.947" v="60" actId="207"/>
          <ac:spMkLst>
            <pc:docMk/>
            <pc:sldMk cId="3342450745" sldId="2147480367"/>
            <ac:spMk id="70" creationId="{9E281295-BC78-B4FF-0966-03B999B6B4AB}"/>
          </ac:spMkLst>
        </pc:spChg>
        <pc:cxnChg chg="mod">
          <ac:chgData name="Tim Comstock" userId="c102f1ea-1e11-49fb-83cc-8b97d430d399" providerId="ADAL" clId="{05CB8497-C80B-234D-8B53-F0D404D133B0}" dt="2025-03-03T23:55:17.732" v="61" actId="208"/>
          <ac:cxnSpMkLst>
            <pc:docMk/>
            <pc:sldMk cId="3342450745" sldId="2147480367"/>
            <ac:cxnSpMk id="54" creationId="{E6124968-2FC6-81D6-BF0A-EF59F784BA03}"/>
          </ac:cxnSpMkLst>
        </pc:cxnChg>
        <pc:cxnChg chg="mod">
          <ac:chgData name="Tim Comstock" userId="c102f1ea-1e11-49fb-83cc-8b97d430d399" providerId="ADAL" clId="{05CB8497-C80B-234D-8B53-F0D404D133B0}" dt="2025-03-03T23:55:17.732" v="61" actId="208"/>
          <ac:cxnSpMkLst>
            <pc:docMk/>
            <pc:sldMk cId="3342450745" sldId="2147480367"/>
            <ac:cxnSpMk id="67" creationId="{74A25EDF-FE9B-04CB-E511-C7088F101DC7}"/>
          </ac:cxnSpMkLst>
        </pc:cxnChg>
        <pc:cxnChg chg="mod">
          <ac:chgData name="Tim Comstock" userId="c102f1ea-1e11-49fb-83cc-8b97d430d399" providerId="ADAL" clId="{05CB8497-C80B-234D-8B53-F0D404D133B0}" dt="2025-03-03T23:55:17.732" v="61" actId="208"/>
          <ac:cxnSpMkLst>
            <pc:docMk/>
            <pc:sldMk cId="3342450745" sldId="2147480367"/>
            <ac:cxnSpMk id="69" creationId="{8405F72A-3F3E-4AA3-6EDA-402748FFACA5}"/>
          </ac:cxnSpMkLst>
        </pc:cxnChg>
      </pc:sldChg>
      <pc:sldChg chg="addSp delSp modSp mod setBg">
        <pc:chgData name="Tim Comstock" userId="c102f1ea-1e11-49fb-83cc-8b97d430d399" providerId="ADAL" clId="{05CB8497-C80B-234D-8B53-F0D404D133B0}" dt="2025-03-03T23:52:22.651" v="34" actId="207"/>
        <pc:sldMkLst>
          <pc:docMk/>
          <pc:sldMk cId="3424267314" sldId="2147480368"/>
        </pc:sldMkLst>
        <pc:spChg chg="del">
          <ac:chgData name="Tim Comstock" userId="c102f1ea-1e11-49fb-83cc-8b97d430d399" providerId="ADAL" clId="{05CB8497-C80B-234D-8B53-F0D404D133B0}" dt="2025-03-03T23:51:51.918" v="26" actId="478"/>
          <ac:spMkLst>
            <pc:docMk/>
            <pc:sldMk cId="3424267314" sldId="2147480368"/>
            <ac:spMk id="4" creationId="{8D7962B6-AD2B-595F-CDE7-EA1A05544684}"/>
          </ac:spMkLst>
        </pc:spChg>
        <pc:spChg chg="mod">
          <ac:chgData name="Tim Comstock" userId="c102f1ea-1e11-49fb-83cc-8b97d430d399" providerId="ADAL" clId="{05CB8497-C80B-234D-8B53-F0D404D133B0}" dt="2025-03-03T23:52:22.651" v="34" actId="207"/>
          <ac:spMkLst>
            <pc:docMk/>
            <pc:sldMk cId="3424267314" sldId="2147480368"/>
            <ac:spMk id="5" creationId="{A3A584DC-5765-B75B-9E27-FE6C6C6E20DA}"/>
          </ac:spMkLst>
        </pc:spChg>
        <pc:spChg chg="add del mod">
          <ac:chgData name="Tim Comstock" userId="c102f1ea-1e11-49fb-83cc-8b97d430d399" providerId="ADAL" clId="{05CB8497-C80B-234D-8B53-F0D404D133B0}" dt="2025-03-03T23:51:54.708" v="27" actId="478"/>
          <ac:spMkLst>
            <pc:docMk/>
            <pc:sldMk cId="3424267314" sldId="2147480368"/>
            <ac:spMk id="7" creationId="{A25C9F77-D6A6-C1BA-4527-989946C4A013}"/>
          </ac:spMkLst>
        </pc:spChg>
        <pc:picChg chg="add del mod">
          <ac:chgData name="Tim Comstock" userId="c102f1ea-1e11-49fb-83cc-8b97d430d399" providerId="ADAL" clId="{05CB8497-C80B-234D-8B53-F0D404D133B0}" dt="2025-03-03T23:52:20.550" v="33" actId="478"/>
          <ac:picMkLst>
            <pc:docMk/>
            <pc:sldMk cId="3424267314" sldId="2147480368"/>
            <ac:picMk id="2" creationId="{ED30103B-07E5-314D-B138-64963389F7B3}"/>
          </ac:picMkLst>
        </pc:picChg>
        <pc:picChg chg="del">
          <ac:chgData name="Tim Comstock" userId="c102f1ea-1e11-49fb-83cc-8b97d430d399" providerId="ADAL" clId="{05CB8497-C80B-234D-8B53-F0D404D133B0}" dt="2025-03-03T23:51:44.593" v="23" actId="478"/>
          <ac:picMkLst>
            <pc:docMk/>
            <pc:sldMk cId="3424267314" sldId="2147480368"/>
            <ac:picMk id="3" creationId="{BC5CE061-8AE4-CFAF-A3FD-4BBEC36B8956}"/>
          </ac:picMkLst>
        </pc:picChg>
      </pc:sldChg>
      <pc:sldChg chg="modSp mod">
        <pc:chgData name="Tim Comstock" userId="c102f1ea-1e11-49fb-83cc-8b97d430d399" providerId="ADAL" clId="{05CB8497-C80B-234D-8B53-F0D404D133B0}" dt="2025-03-04T00:04:46.751" v="182" actId="207"/>
        <pc:sldMkLst>
          <pc:docMk/>
          <pc:sldMk cId="3923050173" sldId="2147480370"/>
        </pc:sldMkLst>
        <pc:spChg chg="mod">
          <ac:chgData name="Tim Comstock" userId="c102f1ea-1e11-49fb-83cc-8b97d430d399" providerId="ADAL" clId="{05CB8497-C80B-234D-8B53-F0D404D133B0}" dt="2025-03-03T23:53:27.693" v="47" actId="207"/>
          <ac:spMkLst>
            <pc:docMk/>
            <pc:sldMk cId="3923050173" sldId="2147480370"/>
            <ac:spMk id="3" creationId="{40B9843A-8AE5-5F66-FFD2-B11B27B6D692}"/>
          </ac:spMkLst>
        </pc:spChg>
        <pc:spChg chg="mod">
          <ac:chgData name="Tim Comstock" userId="c102f1ea-1e11-49fb-83cc-8b97d430d399" providerId="ADAL" clId="{05CB8497-C80B-234D-8B53-F0D404D133B0}" dt="2025-03-04T00:04:46.751" v="182" actId="207"/>
          <ac:spMkLst>
            <pc:docMk/>
            <pc:sldMk cId="3923050173" sldId="2147480370"/>
            <ac:spMk id="7" creationId="{888D4912-1958-817F-6C85-7E3FDD6F770A}"/>
          </ac:spMkLst>
        </pc:spChg>
        <pc:spChg chg="mod">
          <ac:chgData name="Tim Comstock" userId="c102f1ea-1e11-49fb-83cc-8b97d430d399" providerId="ADAL" clId="{05CB8497-C80B-234D-8B53-F0D404D133B0}" dt="2025-03-03T23:53:30.050" v="48" actId="207"/>
          <ac:spMkLst>
            <pc:docMk/>
            <pc:sldMk cId="3923050173" sldId="2147480370"/>
            <ac:spMk id="9" creationId="{4BC651FE-05D2-98CF-07AB-35061D27DE00}"/>
          </ac:spMkLst>
        </pc:spChg>
      </pc:sldChg>
    </pc:docChg>
  </pc:docChgLst>
  <pc:docChgLst>
    <pc:chgData name="Tim Comstock" userId="c102f1ea-1e11-49fb-83cc-8b97d430d399" providerId="ADAL" clId="{BE14E86C-F950-9C4C-B16F-33740990C1C3}"/>
    <pc:docChg chg="modSld">
      <pc:chgData name="Tim Comstock" userId="c102f1ea-1e11-49fb-83cc-8b97d430d399" providerId="ADAL" clId="{BE14E86C-F950-9C4C-B16F-33740990C1C3}" dt="2025-02-21T00:33:37.673" v="37" actId="207"/>
      <pc:docMkLst>
        <pc:docMk/>
      </pc:docMkLst>
      <pc:sldChg chg="modSp mod">
        <pc:chgData name="Tim Comstock" userId="c102f1ea-1e11-49fb-83cc-8b97d430d399" providerId="ADAL" clId="{BE14E86C-F950-9C4C-B16F-33740990C1C3}" dt="2025-02-21T00:32:52.814" v="29" actId="208"/>
        <pc:sldMkLst>
          <pc:docMk/>
          <pc:sldMk cId="1991347499" sldId="2076138329"/>
        </pc:sldMkLst>
        <pc:spChg chg="mod">
          <ac:chgData name="Tim Comstock" userId="c102f1ea-1e11-49fb-83cc-8b97d430d399" providerId="ADAL" clId="{BE14E86C-F950-9C4C-B16F-33740990C1C3}" dt="2025-02-21T00:32:26.934" v="23" actId="207"/>
          <ac:spMkLst>
            <pc:docMk/>
            <pc:sldMk cId="1991347499" sldId="2076138329"/>
            <ac:spMk id="9" creationId="{05026337-E385-EF0F-E9A0-BF15F960247E}"/>
          </ac:spMkLst>
        </pc:spChg>
        <pc:spChg chg="mod">
          <ac:chgData name="Tim Comstock" userId="c102f1ea-1e11-49fb-83cc-8b97d430d399" providerId="ADAL" clId="{BE14E86C-F950-9C4C-B16F-33740990C1C3}" dt="2025-02-21T00:32:26.934" v="23" actId="207"/>
          <ac:spMkLst>
            <pc:docMk/>
            <pc:sldMk cId="1991347499" sldId="2076138329"/>
            <ac:spMk id="26" creationId="{49064EAA-223F-7540-8C43-86099A823A94}"/>
          </ac:spMkLst>
        </pc:spChg>
        <pc:spChg chg="mod">
          <ac:chgData name="Tim Comstock" userId="c102f1ea-1e11-49fb-83cc-8b97d430d399" providerId="ADAL" clId="{BE14E86C-F950-9C4C-B16F-33740990C1C3}" dt="2025-02-21T00:32:31.087" v="24" actId="207"/>
          <ac:spMkLst>
            <pc:docMk/>
            <pc:sldMk cId="1991347499" sldId="2076138329"/>
            <ac:spMk id="38" creationId="{38D827B5-BAB9-EB3C-6E5E-E1C12FE3EDE8}"/>
          </ac:spMkLst>
        </pc:spChg>
        <pc:spChg chg="mod">
          <ac:chgData name="Tim Comstock" userId="c102f1ea-1e11-49fb-83cc-8b97d430d399" providerId="ADAL" clId="{BE14E86C-F950-9C4C-B16F-33740990C1C3}" dt="2025-02-21T00:32:39.660" v="26" actId="207"/>
          <ac:spMkLst>
            <pc:docMk/>
            <pc:sldMk cId="1991347499" sldId="2076138329"/>
            <ac:spMk id="41" creationId="{7E78699C-5121-9534-4F19-18C51F61AC7E}"/>
          </ac:spMkLst>
        </pc:spChg>
        <pc:spChg chg="mod">
          <ac:chgData name="Tim Comstock" userId="c102f1ea-1e11-49fb-83cc-8b97d430d399" providerId="ADAL" clId="{BE14E86C-F950-9C4C-B16F-33740990C1C3}" dt="2025-02-21T00:32:47.552" v="28" actId="207"/>
          <ac:spMkLst>
            <pc:docMk/>
            <pc:sldMk cId="1991347499" sldId="2076138329"/>
            <ac:spMk id="44" creationId="{CB470F9A-BE1F-E04A-171E-42B9BFBB2AD6}"/>
          </ac:spMkLst>
        </pc:spChg>
        <pc:cxnChg chg="mod">
          <ac:chgData name="Tim Comstock" userId="c102f1ea-1e11-49fb-83cc-8b97d430d399" providerId="ADAL" clId="{BE14E86C-F950-9C4C-B16F-33740990C1C3}" dt="2025-02-21T00:32:35.521" v="25" actId="208"/>
          <ac:cxnSpMkLst>
            <pc:docMk/>
            <pc:sldMk cId="1991347499" sldId="2076138329"/>
            <ac:cxnSpMk id="40" creationId="{58D4C013-0063-B1AF-850D-1C5E4F3E08D0}"/>
          </ac:cxnSpMkLst>
        </pc:cxnChg>
        <pc:cxnChg chg="mod">
          <ac:chgData name="Tim Comstock" userId="c102f1ea-1e11-49fb-83cc-8b97d430d399" providerId="ADAL" clId="{BE14E86C-F950-9C4C-B16F-33740990C1C3}" dt="2025-02-21T00:32:43.421" v="27" actId="208"/>
          <ac:cxnSpMkLst>
            <pc:docMk/>
            <pc:sldMk cId="1991347499" sldId="2076138329"/>
            <ac:cxnSpMk id="43" creationId="{95E3E4B9-AD02-4E40-92DE-FCFDAEC6F44B}"/>
          </ac:cxnSpMkLst>
        </pc:cxnChg>
        <pc:cxnChg chg="mod">
          <ac:chgData name="Tim Comstock" userId="c102f1ea-1e11-49fb-83cc-8b97d430d399" providerId="ADAL" clId="{BE14E86C-F950-9C4C-B16F-33740990C1C3}" dt="2025-02-21T00:32:52.814" v="29" actId="208"/>
          <ac:cxnSpMkLst>
            <pc:docMk/>
            <pc:sldMk cId="1991347499" sldId="2076138329"/>
            <ac:cxnSpMk id="46" creationId="{F4C275FA-AB3E-E1FB-E19B-7AA9C902CE51}"/>
          </ac:cxnSpMkLst>
        </pc:cxnChg>
      </pc:sldChg>
      <pc:sldChg chg="modSp mod">
        <pc:chgData name="Tim Comstock" userId="c102f1ea-1e11-49fb-83cc-8b97d430d399" providerId="ADAL" clId="{BE14E86C-F950-9C4C-B16F-33740990C1C3}" dt="2025-02-21T00:32:10.259" v="20" actId="207"/>
        <pc:sldMkLst>
          <pc:docMk/>
          <pc:sldMk cId="1657227684" sldId="2076138354"/>
        </pc:sldMkLst>
        <pc:spChg chg="mod">
          <ac:chgData name="Tim Comstock" userId="c102f1ea-1e11-49fb-83cc-8b97d430d399" providerId="ADAL" clId="{BE14E86C-F950-9C4C-B16F-33740990C1C3}" dt="2025-02-21T00:32:10.259" v="20" actId="207"/>
          <ac:spMkLst>
            <pc:docMk/>
            <pc:sldMk cId="1657227684" sldId="2076138354"/>
            <ac:spMk id="3" creationId="{473374E7-A4A1-DAE8-0BFD-7026C78BFB40}"/>
          </ac:spMkLst>
        </pc:spChg>
        <pc:spChg chg="mod">
          <ac:chgData name="Tim Comstock" userId="c102f1ea-1e11-49fb-83cc-8b97d430d399" providerId="ADAL" clId="{BE14E86C-F950-9C4C-B16F-33740990C1C3}" dt="2025-02-21T00:32:10.259" v="20" actId="207"/>
          <ac:spMkLst>
            <pc:docMk/>
            <pc:sldMk cId="1657227684" sldId="2076138354"/>
            <ac:spMk id="15" creationId="{9B360C51-F5F2-DDDA-AE7E-924443FDAED1}"/>
          </ac:spMkLst>
        </pc:spChg>
        <pc:spChg chg="mod">
          <ac:chgData name="Tim Comstock" userId="c102f1ea-1e11-49fb-83cc-8b97d430d399" providerId="ADAL" clId="{BE14E86C-F950-9C4C-B16F-33740990C1C3}" dt="2025-02-21T00:32:10.259" v="20" actId="207"/>
          <ac:spMkLst>
            <pc:docMk/>
            <pc:sldMk cId="1657227684" sldId="2076138354"/>
            <ac:spMk id="19" creationId="{1F6FA0A1-596E-FAAC-3B40-F2E6859B0C9D}"/>
          </ac:spMkLst>
        </pc:spChg>
      </pc:sldChg>
      <pc:sldChg chg="modSp mod">
        <pc:chgData name="Tim Comstock" userId="c102f1ea-1e11-49fb-83cc-8b97d430d399" providerId="ADAL" clId="{BE14E86C-F950-9C4C-B16F-33740990C1C3}" dt="2025-02-21T00:30:40.547" v="4" actId="207"/>
        <pc:sldMkLst>
          <pc:docMk/>
          <pc:sldMk cId="1646285764" sldId="2147477997"/>
        </pc:sldMkLst>
        <pc:spChg chg="mod">
          <ac:chgData name="Tim Comstock" userId="c102f1ea-1e11-49fb-83cc-8b97d430d399" providerId="ADAL" clId="{BE14E86C-F950-9C4C-B16F-33740990C1C3}" dt="2025-02-21T00:30:33.369" v="2" actId="2085"/>
          <ac:spMkLst>
            <pc:docMk/>
            <pc:sldMk cId="1646285764" sldId="2147477997"/>
            <ac:spMk id="17" creationId="{9A1D0743-1638-A28C-1FC9-D38E920CAF07}"/>
          </ac:spMkLst>
        </pc:spChg>
        <pc:spChg chg="mod">
          <ac:chgData name="Tim Comstock" userId="c102f1ea-1e11-49fb-83cc-8b97d430d399" providerId="ADAL" clId="{BE14E86C-F950-9C4C-B16F-33740990C1C3}" dt="2025-02-21T00:30:37.262" v="3" actId="207"/>
          <ac:spMkLst>
            <pc:docMk/>
            <pc:sldMk cId="1646285764" sldId="2147477997"/>
            <ac:spMk id="23" creationId="{B8AB7D5D-994B-7671-034A-A2453BF8B767}"/>
          </ac:spMkLst>
        </pc:spChg>
        <pc:spChg chg="mod">
          <ac:chgData name="Tim Comstock" userId="c102f1ea-1e11-49fb-83cc-8b97d430d399" providerId="ADAL" clId="{BE14E86C-F950-9C4C-B16F-33740990C1C3}" dt="2025-02-21T00:30:40.547" v="4" actId="207"/>
          <ac:spMkLst>
            <pc:docMk/>
            <pc:sldMk cId="1646285764" sldId="2147477997"/>
            <ac:spMk id="34" creationId="{E544A464-6DDB-54D6-53E3-FCF6E420D654}"/>
          </ac:spMkLst>
        </pc:spChg>
      </pc:sldChg>
      <pc:sldChg chg="modSp mod">
        <pc:chgData name="Tim Comstock" userId="c102f1ea-1e11-49fb-83cc-8b97d430d399" providerId="ADAL" clId="{BE14E86C-F950-9C4C-B16F-33740990C1C3}" dt="2025-02-21T00:32:21.101" v="22" actId="207"/>
        <pc:sldMkLst>
          <pc:docMk/>
          <pc:sldMk cId="3669770877" sldId="2147478982"/>
        </pc:sldMkLst>
        <pc:spChg chg="mod">
          <ac:chgData name="Tim Comstock" userId="c102f1ea-1e11-49fb-83cc-8b97d430d399" providerId="ADAL" clId="{BE14E86C-F950-9C4C-B16F-33740990C1C3}" dt="2025-02-21T00:32:21.101" v="22" actId="207"/>
          <ac:spMkLst>
            <pc:docMk/>
            <pc:sldMk cId="3669770877" sldId="2147478982"/>
            <ac:spMk id="3" creationId="{6B1C779A-437B-E07F-F100-B8E5C3396C02}"/>
          </ac:spMkLst>
        </pc:spChg>
        <pc:spChg chg="mod">
          <ac:chgData name="Tim Comstock" userId="c102f1ea-1e11-49fb-83cc-8b97d430d399" providerId="ADAL" clId="{BE14E86C-F950-9C4C-B16F-33740990C1C3}" dt="2025-02-21T00:32:21.101" v="22" actId="207"/>
          <ac:spMkLst>
            <pc:docMk/>
            <pc:sldMk cId="3669770877" sldId="2147478982"/>
            <ac:spMk id="12" creationId="{7AD1222E-E6B3-9C94-CFB6-C539761C316C}"/>
          </ac:spMkLst>
        </pc:spChg>
      </pc:sldChg>
      <pc:sldChg chg="modSp mod">
        <pc:chgData name="Tim Comstock" userId="c102f1ea-1e11-49fb-83cc-8b97d430d399" providerId="ADAL" clId="{BE14E86C-F950-9C4C-B16F-33740990C1C3}" dt="2025-02-21T00:33:37.673" v="37" actId="207"/>
        <pc:sldMkLst>
          <pc:docMk/>
          <pc:sldMk cId="3942143641" sldId="2147478984"/>
        </pc:sldMkLst>
        <pc:spChg chg="mod">
          <ac:chgData name="Tim Comstock" userId="c102f1ea-1e11-49fb-83cc-8b97d430d399" providerId="ADAL" clId="{BE14E86C-F950-9C4C-B16F-33740990C1C3}" dt="2025-02-21T00:33:37.673" v="37" actId="207"/>
          <ac:spMkLst>
            <pc:docMk/>
            <pc:sldMk cId="3942143641" sldId="2147478984"/>
            <ac:spMk id="6" creationId="{4BC17858-4155-0420-C0E4-BBD13D51595D}"/>
          </ac:spMkLst>
        </pc:spChg>
        <pc:spChg chg="mod">
          <ac:chgData name="Tim Comstock" userId="c102f1ea-1e11-49fb-83cc-8b97d430d399" providerId="ADAL" clId="{BE14E86C-F950-9C4C-B16F-33740990C1C3}" dt="2025-02-21T00:33:17.512" v="32" actId="207"/>
          <ac:spMkLst>
            <pc:docMk/>
            <pc:sldMk cId="3942143641" sldId="2147478984"/>
            <ac:spMk id="7" creationId="{5D21976B-ADD7-82C1-3863-716BB79FFADC}"/>
          </ac:spMkLst>
        </pc:spChg>
        <pc:spChg chg="mod">
          <ac:chgData name="Tim Comstock" userId="c102f1ea-1e11-49fb-83cc-8b97d430d399" providerId="ADAL" clId="{BE14E86C-F950-9C4C-B16F-33740990C1C3}" dt="2025-02-21T00:33:30.109" v="35" actId="207"/>
          <ac:spMkLst>
            <pc:docMk/>
            <pc:sldMk cId="3942143641" sldId="2147478984"/>
            <ac:spMk id="8" creationId="{8AE06A3F-1A1B-674A-1E05-632B3B6B724E}"/>
          </ac:spMkLst>
        </pc:spChg>
        <pc:spChg chg="mod">
          <ac:chgData name="Tim Comstock" userId="c102f1ea-1e11-49fb-83cc-8b97d430d399" providerId="ADAL" clId="{BE14E86C-F950-9C4C-B16F-33740990C1C3}" dt="2025-02-21T00:33:12.544" v="31" actId="207"/>
          <ac:spMkLst>
            <pc:docMk/>
            <pc:sldMk cId="3942143641" sldId="2147478984"/>
            <ac:spMk id="93" creationId="{22591BB1-52CD-374F-B3DE-AF34B8623996}"/>
          </ac:spMkLst>
        </pc:spChg>
        <pc:spChg chg="mod">
          <ac:chgData name="Tim Comstock" userId="c102f1ea-1e11-49fb-83cc-8b97d430d399" providerId="ADAL" clId="{BE14E86C-F950-9C4C-B16F-33740990C1C3}" dt="2025-02-21T00:33:25.082" v="33" actId="207"/>
          <ac:spMkLst>
            <pc:docMk/>
            <pc:sldMk cId="3942143641" sldId="2147478984"/>
            <ac:spMk id="94" creationId="{830AADEF-DDE2-B6DC-50A3-D728D00C2428}"/>
          </ac:spMkLst>
        </pc:spChg>
        <pc:spChg chg="mod">
          <ac:chgData name="Tim Comstock" userId="c102f1ea-1e11-49fb-83cc-8b97d430d399" providerId="ADAL" clId="{BE14E86C-F950-9C4C-B16F-33740990C1C3}" dt="2025-02-21T00:33:33.720" v="36" actId="207"/>
          <ac:spMkLst>
            <pc:docMk/>
            <pc:sldMk cId="3942143641" sldId="2147478984"/>
            <ac:spMk id="95" creationId="{B9EF2C95-C7A7-41C9-E904-7D960ED4A5C8}"/>
          </ac:spMkLst>
        </pc:spChg>
      </pc:sldChg>
      <pc:sldChg chg="modSp mod">
        <pc:chgData name="Tim Comstock" userId="c102f1ea-1e11-49fb-83cc-8b97d430d399" providerId="ADAL" clId="{BE14E86C-F950-9C4C-B16F-33740990C1C3}" dt="2025-02-21T00:32:01.249" v="19" actId="207"/>
        <pc:sldMkLst>
          <pc:docMk/>
          <pc:sldMk cId="3145138398" sldId="2147479042"/>
        </pc:sldMkLst>
        <pc:spChg chg="mod">
          <ac:chgData name="Tim Comstock" userId="c102f1ea-1e11-49fb-83cc-8b97d430d399" providerId="ADAL" clId="{BE14E86C-F950-9C4C-B16F-33740990C1C3}" dt="2025-02-21T00:31:22.144" v="11" actId="207"/>
          <ac:spMkLst>
            <pc:docMk/>
            <pc:sldMk cId="3145138398" sldId="2147479042"/>
            <ac:spMk id="4" creationId="{C8A5C469-8A8E-8BD3-611E-4B2EE1B3C907}"/>
          </ac:spMkLst>
        </pc:spChg>
        <pc:spChg chg="mod">
          <ac:chgData name="Tim Comstock" userId="c102f1ea-1e11-49fb-83cc-8b97d430d399" providerId="ADAL" clId="{BE14E86C-F950-9C4C-B16F-33740990C1C3}" dt="2025-02-21T00:31:37.258" v="15" actId="207"/>
          <ac:spMkLst>
            <pc:docMk/>
            <pc:sldMk cId="3145138398" sldId="2147479042"/>
            <ac:spMk id="5" creationId="{1CC0FEC2-5CA6-AE30-2569-C41A20EBF560}"/>
          </ac:spMkLst>
        </pc:spChg>
        <pc:spChg chg="mod">
          <ac:chgData name="Tim Comstock" userId="c102f1ea-1e11-49fb-83cc-8b97d430d399" providerId="ADAL" clId="{BE14E86C-F950-9C4C-B16F-33740990C1C3}" dt="2025-02-21T00:31:54.769" v="17" actId="208"/>
          <ac:spMkLst>
            <pc:docMk/>
            <pc:sldMk cId="3145138398" sldId="2147479042"/>
            <ac:spMk id="6" creationId="{58982AD5-DF83-8C9A-1867-8FA808954E98}"/>
          </ac:spMkLst>
        </pc:spChg>
        <pc:spChg chg="mod">
          <ac:chgData name="Tim Comstock" userId="c102f1ea-1e11-49fb-83cc-8b97d430d399" providerId="ADAL" clId="{BE14E86C-F950-9C4C-B16F-33740990C1C3}" dt="2025-02-21T00:31:37.258" v="15" actId="207"/>
          <ac:spMkLst>
            <pc:docMk/>
            <pc:sldMk cId="3145138398" sldId="2147479042"/>
            <ac:spMk id="7" creationId="{FFA8F4E3-7350-C48A-0A51-19527A4CD2A0}"/>
          </ac:spMkLst>
        </pc:spChg>
        <pc:spChg chg="mod">
          <ac:chgData name="Tim Comstock" userId="c102f1ea-1e11-49fb-83cc-8b97d430d399" providerId="ADAL" clId="{BE14E86C-F950-9C4C-B16F-33740990C1C3}" dt="2025-02-21T00:31:37.258" v="15" actId="207"/>
          <ac:spMkLst>
            <pc:docMk/>
            <pc:sldMk cId="3145138398" sldId="2147479042"/>
            <ac:spMk id="8" creationId="{4761E806-3B08-2C44-5AA5-347686574CD7}"/>
          </ac:spMkLst>
        </pc:spChg>
        <pc:spChg chg="mod">
          <ac:chgData name="Tim Comstock" userId="c102f1ea-1e11-49fb-83cc-8b97d430d399" providerId="ADAL" clId="{BE14E86C-F950-9C4C-B16F-33740990C1C3}" dt="2025-02-21T00:31:37.258" v="15" actId="207"/>
          <ac:spMkLst>
            <pc:docMk/>
            <pc:sldMk cId="3145138398" sldId="2147479042"/>
            <ac:spMk id="11" creationId="{7522F06D-9FD2-87DA-A33B-C078F928A860}"/>
          </ac:spMkLst>
        </pc:spChg>
        <pc:spChg chg="mod">
          <ac:chgData name="Tim Comstock" userId="c102f1ea-1e11-49fb-83cc-8b97d430d399" providerId="ADAL" clId="{BE14E86C-F950-9C4C-B16F-33740990C1C3}" dt="2025-02-21T00:30:50.188" v="5" actId="207"/>
          <ac:spMkLst>
            <pc:docMk/>
            <pc:sldMk cId="3145138398" sldId="2147479042"/>
            <ac:spMk id="14" creationId="{ACD8E6FB-A692-35B5-A8D8-CE22B8DE2195}"/>
          </ac:spMkLst>
        </pc:spChg>
        <pc:spChg chg="mod">
          <ac:chgData name="Tim Comstock" userId="c102f1ea-1e11-49fb-83cc-8b97d430d399" providerId="ADAL" clId="{BE14E86C-F950-9C4C-B16F-33740990C1C3}" dt="2025-02-21T00:31:28.601" v="13" actId="207"/>
          <ac:spMkLst>
            <pc:docMk/>
            <pc:sldMk cId="3145138398" sldId="2147479042"/>
            <ac:spMk id="18" creationId="{0421FC46-54BF-107F-1A0C-5B10E6D0E5CF}"/>
          </ac:spMkLst>
        </pc:spChg>
        <pc:spChg chg="mod">
          <ac:chgData name="Tim Comstock" userId="c102f1ea-1e11-49fb-83cc-8b97d430d399" providerId="ADAL" clId="{BE14E86C-F950-9C4C-B16F-33740990C1C3}" dt="2025-02-21T00:31:32.056" v="14" actId="207"/>
          <ac:spMkLst>
            <pc:docMk/>
            <pc:sldMk cId="3145138398" sldId="2147479042"/>
            <ac:spMk id="21" creationId="{0FAA0BD2-18BE-2359-10AD-AF2D1CC133F9}"/>
          </ac:spMkLst>
        </pc:spChg>
        <pc:spChg chg="mod">
          <ac:chgData name="Tim Comstock" userId="c102f1ea-1e11-49fb-83cc-8b97d430d399" providerId="ADAL" clId="{BE14E86C-F950-9C4C-B16F-33740990C1C3}" dt="2025-02-21T00:31:58.806" v="18" actId="207"/>
          <ac:spMkLst>
            <pc:docMk/>
            <pc:sldMk cId="3145138398" sldId="2147479042"/>
            <ac:spMk id="24" creationId="{D38B24CF-C31E-776A-1D3B-344741FD67CC}"/>
          </ac:spMkLst>
        </pc:spChg>
        <pc:spChg chg="mod">
          <ac:chgData name="Tim Comstock" userId="c102f1ea-1e11-49fb-83cc-8b97d430d399" providerId="ADAL" clId="{BE14E86C-F950-9C4C-B16F-33740990C1C3}" dt="2025-02-21T00:31:09.252" v="9" actId="12789"/>
          <ac:spMkLst>
            <pc:docMk/>
            <pc:sldMk cId="3145138398" sldId="2147479042"/>
            <ac:spMk id="28" creationId="{6CD8C5CC-5771-73AE-1877-C5ED1131E329}"/>
          </ac:spMkLst>
        </pc:spChg>
        <pc:spChg chg="mod">
          <ac:chgData name="Tim Comstock" userId="c102f1ea-1e11-49fb-83cc-8b97d430d399" providerId="ADAL" clId="{BE14E86C-F950-9C4C-B16F-33740990C1C3}" dt="2025-02-21T00:31:11.913" v="10" actId="14100"/>
          <ac:spMkLst>
            <pc:docMk/>
            <pc:sldMk cId="3145138398" sldId="2147479042"/>
            <ac:spMk id="34" creationId="{B07FB9FC-5412-F721-A995-906E1F3C774B}"/>
          </ac:spMkLst>
        </pc:spChg>
        <pc:spChg chg="mod">
          <ac:chgData name="Tim Comstock" userId="c102f1ea-1e11-49fb-83cc-8b97d430d399" providerId="ADAL" clId="{BE14E86C-F950-9C4C-B16F-33740990C1C3}" dt="2025-02-21T00:30:54.409" v="6" actId="207"/>
          <ac:spMkLst>
            <pc:docMk/>
            <pc:sldMk cId="3145138398" sldId="2147479042"/>
            <ac:spMk id="37" creationId="{88E9EAE0-12D3-B90B-77F5-C1FC2D156A59}"/>
          </ac:spMkLst>
        </pc:spChg>
        <pc:spChg chg="mod">
          <ac:chgData name="Tim Comstock" userId="c102f1ea-1e11-49fb-83cc-8b97d430d399" providerId="ADAL" clId="{BE14E86C-F950-9C4C-B16F-33740990C1C3}" dt="2025-02-21T00:32:01.249" v="19" actId="207"/>
          <ac:spMkLst>
            <pc:docMk/>
            <pc:sldMk cId="3145138398" sldId="2147479042"/>
            <ac:spMk id="76" creationId="{64EE5FFF-8B7C-C49A-77F0-306101C773D3}"/>
          </ac:spMkLst>
        </pc:spChg>
        <pc:spChg chg="mod">
          <ac:chgData name="Tim Comstock" userId="c102f1ea-1e11-49fb-83cc-8b97d430d399" providerId="ADAL" clId="{BE14E86C-F950-9C4C-B16F-33740990C1C3}" dt="2025-02-21T00:31:37.258" v="15" actId="207"/>
          <ac:spMkLst>
            <pc:docMk/>
            <pc:sldMk cId="3145138398" sldId="2147479042"/>
            <ac:spMk id="99" creationId="{6BD3EE3F-14BE-AC88-D3CA-A3FF6E58C84E}"/>
          </ac:spMkLst>
        </pc:spChg>
        <pc:spChg chg="mod">
          <ac:chgData name="Tim Comstock" userId="c102f1ea-1e11-49fb-83cc-8b97d430d399" providerId="ADAL" clId="{BE14E86C-F950-9C4C-B16F-33740990C1C3}" dt="2025-02-21T00:31:54.769" v="17" actId="208"/>
          <ac:spMkLst>
            <pc:docMk/>
            <pc:sldMk cId="3145138398" sldId="2147479042"/>
            <ac:spMk id="148" creationId="{3E1E2AA8-BEB9-118A-E97E-05777790D98E}"/>
          </ac:spMkLst>
        </pc:spChg>
        <pc:spChg chg="mod">
          <ac:chgData name="Tim Comstock" userId="c102f1ea-1e11-49fb-83cc-8b97d430d399" providerId="ADAL" clId="{BE14E86C-F950-9C4C-B16F-33740990C1C3}" dt="2025-02-21T00:31:54.769" v="17" actId="208"/>
          <ac:spMkLst>
            <pc:docMk/>
            <pc:sldMk cId="3145138398" sldId="2147479042"/>
            <ac:spMk id="156" creationId="{8E4C3150-85AD-4A48-7F34-BACB7F9D956E}"/>
          </ac:spMkLst>
        </pc:spChg>
        <pc:spChg chg="mod">
          <ac:chgData name="Tim Comstock" userId="c102f1ea-1e11-49fb-83cc-8b97d430d399" providerId="ADAL" clId="{BE14E86C-F950-9C4C-B16F-33740990C1C3}" dt="2025-02-21T00:31:54.769" v="17" actId="208"/>
          <ac:spMkLst>
            <pc:docMk/>
            <pc:sldMk cId="3145138398" sldId="2147479042"/>
            <ac:spMk id="160" creationId="{2D08C799-82CC-C2E9-6633-6EEF662FCE10}"/>
          </ac:spMkLst>
        </pc:spChg>
        <pc:spChg chg="mod">
          <ac:chgData name="Tim Comstock" userId="c102f1ea-1e11-49fb-83cc-8b97d430d399" providerId="ADAL" clId="{BE14E86C-F950-9C4C-B16F-33740990C1C3}" dt="2025-02-21T00:31:22.144" v="11" actId="207"/>
          <ac:spMkLst>
            <pc:docMk/>
            <pc:sldMk cId="3145138398" sldId="2147479042"/>
            <ac:spMk id="225" creationId="{53E1F4B0-202C-85F9-4827-5A2B9A29D496}"/>
          </ac:spMkLst>
        </pc:spChg>
        <pc:cxnChg chg="mod">
          <ac:chgData name="Tim Comstock" userId="c102f1ea-1e11-49fb-83cc-8b97d430d399" providerId="ADAL" clId="{BE14E86C-F950-9C4C-B16F-33740990C1C3}" dt="2025-02-21T00:31:45.837" v="16" actId="208"/>
          <ac:cxnSpMkLst>
            <pc:docMk/>
            <pc:sldMk cId="3145138398" sldId="2147479042"/>
            <ac:cxnSpMk id="9" creationId="{BCC9302F-F01D-AF8F-49A8-6BABBAD6D403}"/>
          </ac:cxnSpMkLst>
        </pc:cxnChg>
        <pc:cxnChg chg="mod">
          <ac:chgData name="Tim Comstock" userId="c102f1ea-1e11-49fb-83cc-8b97d430d399" providerId="ADAL" clId="{BE14E86C-F950-9C4C-B16F-33740990C1C3}" dt="2025-02-21T00:31:45.837" v="16" actId="208"/>
          <ac:cxnSpMkLst>
            <pc:docMk/>
            <pc:sldMk cId="3145138398" sldId="2147479042"/>
            <ac:cxnSpMk id="12" creationId="{1CF06D22-8144-9C99-13E9-468359C0AD7A}"/>
          </ac:cxnSpMkLst>
        </pc:cxnChg>
        <pc:cxnChg chg="mod">
          <ac:chgData name="Tim Comstock" userId="c102f1ea-1e11-49fb-83cc-8b97d430d399" providerId="ADAL" clId="{BE14E86C-F950-9C4C-B16F-33740990C1C3}" dt="2025-02-21T00:31:09.252" v="9" actId="12789"/>
          <ac:cxnSpMkLst>
            <pc:docMk/>
            <pc:sldMk cId="3145138398" sldId="2147479042"/>
            <ac:cxnSpMk id="25" creationId="{DA8A6811-BD2A-668D-4FCD-DE2911317CFC}"/>
          </ac:cxnSpMkLst>
        </pc:cxnChg>
        <pc:cxnChg chg="mod">
          <ac:chgData name="Tim Comstock" userId="c102f1ea-1e11-49fb-83cc-8b97d430d399" providerId="ADAL" clId="{BE14E86C-F950-9C4C-B16F-33740990C1C3}" dt="2025-02-21T00:31:04.305" v="8" actId="208"/>
          <ac:cxnSpMkLst>
            <pc:docMk/>
            <pc:sldMk cId="3145138398" sldId="2147479042"/>
            <ac:cxnSpMk id="39" creationId="{C507C0DD-BE61-4759-7060-A360FD999CA4}"/>
          </ac:cxnSpMkLst>
        </pc:cxnChg>
        <pc:cxnChg chg="mod">
          <ac:chgData name="Tim Comstock" userId="c102f1ea-1e11-49fb-83cc-8b97d430d399" providerId="ADAL" clId="{BE14E86C-F950-9C4C-B16F-33740990C1C3}" dt="2025-02-21T00:31:26.542" v="12" actId="208"/>
          <ac:cxnSpMkLst>
            <pc:docMk/>
            <pc:sldMk cId="3145138398" sldId="2147479042"/>
            <ac:cxnSpMk id="97" creationId="{087C5224-70DE-4613-E699-439D07908EE7}"/>
          </ac:cxnSpMkLst>
        </pc:cxnChg>
        <pc:cxnChg chg="mod">
          <ac:chgData name="Tim Comstock" userId="c102f1ea-1e11-49fb-83cc-8b97d430d399" providerId="ADAL" clId="{BE14E86C-F950-9C4C-B16F-33740990C1C3}" dt="2025-02-21T00:31:45.837" v="16" actId="208"/>
          <ac:cxnSpMkLst>
            <pc:docMk/>
            <pc:sldMk cId="3145138398" sldId="2147479042"/>
            <ac:cxnSpMk id="145" creationId="{B2822033-5555-AD1A-4112-34C6D19C73DA}"/>
          </ac:cxnSpMkLst>
        </pc:cxnChg>
        <pc:cxnChg chg="mod">
          <ac:chgData name="Tim Comstock" userId="c102f1ea-1e11-49fb-83cc-8b97d430d399" providerId="ADAL" clId="{BE14E86C-F950-9C4C-B16F-33740990C1C3}" dt="2025-02-21T00:31:45.837" v="16" actId="208"/>
          <ac:cxnSpMkLst>
            <pc:docMk/>
            <pc:sldMk cId="3145138398" sldId="2147479042"/>
            <ac:cxnSpMk id="149" creationId="{708581D1-C0B5-FDD1-76D9-782C83B3E9B7}"/>
          </ac:cxnSpMkLst>
        </pc:cxnChg>
        <pc:cxnChg chg="mod">
          <ac:chgData name="Tim Comstock" userId="c102f1ea-1e11-49fb-83cc-8b97d430d399" providerId="ADAL" clId="{BE14E86C-F950-9C4C-B16F-33740990C1C3}" dt="2025-02-21T00:31:45.837" v="16" actId="208"/>
          <ac:cxnSpMkLst>
            <pc:docMk/>
            <pc:sldMk cId="3145138398" sldId="2147479042"/>
            <ac:cxnSpMk id="153" creationId="{2C9FC7D3-465E-67A1-06ED-D717D34B0A2E}"/>
          </ac:cxnSpMkLst>
        </pc:cxnChg>
        <pc:cxnChg chg="mod">
          <ac:chgData name="Tim Comstock" userId="c102f1ea-1e11-49fb-83cc-8b97d430d399" providerId="ADAL" clId="{BE14E86C-F950-9C4C-B16F-33740990C1C3}" dt="2025-02-21T00:31:45.837" v="16" actId="208"/>
          <ac:cxnSpMkLst>
            <pc:docMk/>
            <pc:sldMk cId="3145138398" sldId="2147479042"/>
            <ac:cxnSpMk id="157" creationId="{71536C4F-6548-AC99-9A6D-312E918F0021}"/>
          </ac:cxnSpMkLst>
        </pc:cxnChg>
        <pc:cxnChg chg="mod">
          <ac:chgData name="Tim Comstock" userId="c102f1ea-1e11-49fb-83cc-8b97d430d399" providerId="ADAL" clId="{BE14E86C-F950-9C4C-B16F-33740990C1C3}" dt="2025-02-21T00:31:45.837" v="16" actId="208"/>
          <ac:cxnSpMkLst>
            <pc:docMk/>
            <pc:sldMk cId="3145138398" sldId="2147479042"/>
            <ac:cxnSpMk id="161" creationId="{160D8584-79E1-57FC-8D3F-E89BE1D1B47D}"/>
          </ac:cxnSpMkLst>
        </pc:cxnChg>
      </pc:sldChg>
      <pc:sldChg chg="modSp mod">
        <pc:chgData name="Tim Comstock" userId="c102f1ea-1e11-49fb-83cc-8b97d430d399" providerId="ADAL" clId="{BE14E86C-F950-9C4C-B16F-33740990C1C3}" dt="2025-02-21T00:33:00.782" v="30" actId="207"/>
        <pc:sldMkLst>
          <pc:docMk/>
          <pc:sldMk cId="2553843124" sldId="2147480366"/>
        </pc:sldMkLst>
      </pc:sldChg>
      <pc:sldChg chg="modSp mod">
        <pc:chgData name="Tim Comstock" userId="c102f1ea-1e11-49fb-83cc-8b97d430d399" providerId="ADAL" clId="{BE14E86C-F950-9C4C-B16F-33740990C1C3}" dt="2025-02-21T00:32:16.270" v="21" actId="207"/>
        <pc:sldMkLst>
          <pc:docMk/>
          <pc:sldMk cId="3342450745" sldId="2147480367"/>
        </pc:sldMkLst>
        <pc:spChg chg="mod">
          <ac:chgData name="Tim Comstock" userId="c102f1ea-1e11-49fb-83cc-8b97d430d399" providerId="ADAL" clId="{BE14E86C-F950-9C4C-B16F-33740990C1C3}" dt="2025-02-21T00:32:16.270" v="21" actId="207"/>
          <ac:spMkLst>
            <pc:docMk/>
            <pc:sldMk cId="3342450745" sldId="2147480367"/>
            <ac:spMk id="7" creationId="{4BBEB0FE-2388-B4C0-AA08-EE7052C7F80C}"/>
          </ac:spMkLst>
        </pc:spChg>
      </pc:sldChg>
    </pc:docChg>
  </pc:docChgLst>
  <pc:docChgLst>
    <pc:chgData name="Marisa Emdin (BRIDGE PARTNERS LLC)" userId="S::v-mariemdin@microsoft.com::2e82bb7a-ad33-410c-b79b-a5a5a616e913" providerId="AD" clId="Web-{4821493B-288A-999B-63FA-4BC75BFC8F74}"/>
    <pc:docChg chg="modSld sldOrd">
      <pc:chgData name="Marisa Emdin (BRIDGE PARTNERS LLC)" userId="S::v-mariemdin@microsoft.com::2e82bb7a-ad33-410c-b79b-a5a5a616e913" providerId="AD" clId="Web-{4821493B-288A-999B-63FA-4BC75BFC8F74}" dt="2025-02-25T19:05:42.833" v="3"/>
      <pc:docMkLst>
        <pc:docMk/>
      </pc:docMkLst>
      <pc:sldChg chg="delSp modSp">
        <pc:chgData name="Marisa Emdin (BRIDGE PARTNERS LLC)" userId="S::v-mariemdin@microsoft.com::2e82bb7a-ad33-410c-b79b-a5a5a616e913" providerId="AD" clId="Web-{4821493B-288A-999B-63FA-4BC75BFC8F74}" dt="2025-02-25T19:00:34.130" v="2"/>
        <pc:sldMkLst>
          <pc:docMk/>
          <pc:sldMk cId="1646285764" sldId="2147477997"/>
        </pc:sldMkLst>
        <pc:spChg chg="mod">
          <ac:chgData name="Marisa Emdin (BRIDGE PARTNERS LLC)" userId="S::v-mariemdin@microsoft.com::2e82bb7a-ad33-410c-b79b-a5a5a616e913" providerId="AD" clId="Web-{4821493B-288A-999B-63FA-4BC75BFC8F74}" dt="2025-02-25T19:00:32.661" v="1" actId="20577"/>
          <ac:spMkLst>
            <pc:docMk/>
            <pc:sldMk cId="1646285764" sldId="2147477997"/>
            <ac:spMk id="40" creationId="{7E8AD3E8-7779-5A19-C371-70F6CEA139D5}"/>
          </ac:spMkLst>
        </pc:spChg>
      </pc:sldChg>
      <pc:sldChg chg="ord">
        <pc:chgData name="Marisa Emdin (BRIDGE PARTNERS LLC)" userId="S::v-mariemdin@microsoft.com::2e82bb7a-ad33-410c-b79b-a5a5a616e913" providerId="AD" clId="Web-{4821493B-288A-999B-63FA-4BC75BFC8F74}" dt="2025-02-25T19:05:42.833" v="3"/>
        <pc:sldMkLst>
          <pc:docMk/>
          <pc:sldMk cId="3145138398" sldId="2147479042"/>
        </pc:sldMkLst>
      </pc:sldChg>
    </pc:docChg>
  </pc:docChgLst>
  <pc:docChgLst>
    <pc:chgData name="Kate Chadwick" userId="a9ed301d-9102-4297-b515-99adf8a3fec8" providerId="ADAL" clId="{EFE36826-A86A-44F9-9FE5-4C2746A3D647}"/>
    <pc:docChg chg="undo custSel mod modSld">
      <pc:chgData name="Kate Chadwick" userId="a9ed301d-9102-4297-b515-99adf8a3fec8" providerId="ADAL" clId="{EFE36826-A86A-44F9-9FE5-4C2746A3D647}" dt="2025-02-17T21:30:04.238" v="368" actId="20577"/>
      <pc:docMkLst>
        <pc:docMk/>
      </pc:docMkLst>
      <pc:sldChg chg="modSp mod">
        <pc:chgData name="Kate Chadwick" userId="a9ed301d-9102-4297-b515-99adf8a3fec8" providerId="ADAL" clId="{EFE36826-A86A-44F9-9FE5-4C2746A3D647}" dt="2025-02-17T21:19:33.771" v="75" actId="20577"/>
        <pc:sldMkLst>
          <pc:docMk/>
          <pc:sldMk cId="1991347499" sldId="2076138329"/>
        </pc:sldMkLst>
        <pc:spChg chg="mod">
          <ac:chgData name="Kate Chadwick" userId="a9ed301d-9102-4297-b515-99adf8a3fec8" providerId="ADAL" clId="{EFE36826-A86A-44F9-9FE5-4C2746A3D647}" dt="2025-02-17T21:19:17.248" v="56" actId="20577"/>
          <ac:spMkLst>
            <pc:docMk/>
            <pc:sldMk cId="1991347499" sldId="2076138329"/>
            <ac:spMk id="2" creationId="{BAA03A58-8F02-754C-AD45-8136295694EC}"/>
          </ac:spMkLst>
        </pc:spChg>
        <pc:spChg chg="mod">
          <ac:chgData name="Kate Chadwick" userId="a9ed301d-9102-4297-b515-99adf8a3fec8" providerId="ADAL" clId="{EFE36826-A86A-44F9-9FE5-4C2746A3D647}" dt="2025-02-17T21:19:22.602" v="73" actId="20577"/>
          <ac:spMkLst>
            <pc:docMk/>
            <pc:sldMk cId="1991347499" sldId="2076138329"/>
            <ac:spMk id="4" creationId="{E98E2877-920C-7915-1E8A-759B6ADE189D}"/>
          </ac:spMkLst>
        </pc:spChg>
        <pc:spChg chg="mod">
          <ac:chgData name="Kate Chadwick" userId="a9ed301d-9102-4297-b515-99adf8a3fec8" providerId="ADAL" clId="{EFE36826-A86A-44F9-9FE5-4C2746A3D647}" dt="2025-02-17T21:19:33.771" v="75" actId="20577"/>
          <ac:spMkLst>
            <pc:docMk/>
            <pc:sldMk cId="1991347499" sldId="2076138329"/>
            <ac:spMk id="9" creationId="{05026337-E385-EF0F-E9A0-BF15F960247E}"/>
          </ac:spMkLst>
        </pc:spChg>
        <pc:spChg chg="mod">
          <ac:chgData name="Kate Chadwick" userId="a9ed301d-9102-4297-b515-99adf8a3fec8" providerId="ADAL" clId="{EFE36826-A86A-44F9-9FE5-4C2746A3D647}" dt="2025-02-17T21:19:31.514" v="74" actId="20577"/>
          <ac:spMkLst>
            <pc:docMk/>
            <pc:sldMk cId="1991347499" sldId="2076138329"/>
            <ac:spMk id="26" creationId="{49064EAA-223F-7540-8C43-86099A823A94}"/>
          </ac:spMkLst>
        </pc:spChg>
      </pc:sldChg>
      <pc:sldChg chg="modSp mod modCm">
        <pc:chgData name="Kate Chadwick" userId="a9ed301d-9102-4297-b515-99adf8a3fec8" providerId="ADAL" clId="{EFE36826-A86A-44F9-9FE5-4C2746A3D647}" dt="2025-02-17T21:26:25.529" v="259" actId="20577"/>
        <pc:sldMkLst>
          <pc:docMk/>
          <pc:sldMk cId="1657227684" sldId="2076138354"/>
        </pc:sldMkLst>
        <pc:spChg chg="mod">
          <ac:chgData name="Kate Chadwick" userId="a9ed301d-9102-4297-b515-99adf8a3fec8" providerId="ADAL" clId="{EFE36826-A86A-44F9-9FE5-4C2746A3D647}" dt="2025-02-17T21:24:45.558" v="195" actId="20577"/>
          <ac:spMkLst>
            <pc:docMk/>
            <pc:sldMk cId="1657227684" sldId="2076138354"/>
            <ac:spMk id="33" creationId="{65122A40-BA5D-9A81-00EB-31BA8E66C58C}"/>
          </ac:spMkLst>
        </pc:spChg>
        <pc:spChg chg="mod">
          <ac:chgData name="Kate Chadwick" userId="a9ed301d-9102-4297-b515-99adf8a3fec8" providerId="ADAL" clId="{EFE36826-A86A-44F9-9FE5-4C2746A3D647}" dt="2025-02-17T21:26:13.481" v="252" actId="20577"/>
          <ac:spMkLst>
            <pc:docMk/>
            <pc:sldMk cId="1657227684" sldId="2076138354"/>
            <ac:spMk id="35" creationId="{5723E295-267A-50B1-14E9-7338D81D6FD6}"/>
          </ac:spMkLst>
        </pc:spChg>
        <pc:spChg chg="mod">
          <ac:chgData name="Kate Chadwick" userId="a9ed301d-9102-4297-b515-99adf8a3fec8" providerId="ADAL" clId="{EFE36826-A86A-44F9-9FE5-4C2746A3D647}" dt="2025-02-17T21:26:25.529" v="259" actId="20577"/>
          <ac:spMkLst>
            <pc:docMk/>
            <pc:sldMk cId="1657227684" sldId="2076138354"/>
            <ac:spMk id="37" creationId="{1EDB1C03-DBA2-9C11-0245-1C1E109D4827}"/>
          </ac:spMkLst>
        </pc:spChg>
      </pc:sldChg>
      <pc:sldChg chg="modSp mod">
        <pc:chgData name="Kate Chadwick" userId="a9ed301d-9102-4297-b515-99adf8a3fec8" providerId="ADAL" clId="{EFE36826-A86A-44F9-9FE5-4C2746A3D647}" dt="2025-02-17T21:16:48.236" v="2" actId="20577"/>
        <pc:sldMkLst>
          <pc:docMk/>
          <pc:sldMk cId="1111858447" sldId="2076138457"/>
        </pc:sldMkLst>
        <pc:spChg chg="mod">
          <ac:chgData name="Kate Chadwick" userId="a9ed301d-9102-4297-b515-99adf8a3fec8" providerId="ADAL" clId="{EFE36826-A86A-44F9-9FE5-4C2746A3D647}" dt="2025-02-17T21:16:48.236" v="2" actId="20577"/>
          <ac:spMkLst>
            <pc:docMk/>
            <pc:sldMk cId="1111858447" sldId="2076138457"/>
            <ac:spMk id="2" creationId="{F47C04F4-D44B-034E-BDA3-B1A28177F4AC}"/>
          </ac:spMkLst>
        </pc:spChg>
      </pc:sldChg>
      <pc:sldChg chg="modSp mod">
        <pc:chgData name="Kate Chadwick" userId="a9ed301d-9102-4297-b515-99adf8a3fec8" providerId="ADAL" clId="{EFE36826-A86A-44F9-9FE5-4C2746A3D647}" dt="2025-02-17T21:28:32.473" v="317" actId="20577"/>
        <pc:sldMkLst>
          <pc:docMk/>
          <pc:sldMk cId="1646285764" sldId="2147477997"/>
        </pc:sldMkLst>
        <pc:spChg chg="mod">
          <ac:chgData name="Kate Chadwick" userId="a9ed301d-9102-4297-b515-99adf8a3fec8" providerId="ADAL" clId="{EFE36826-A86A-44F9-9FE5-4C2746A3D647}" dt="2025-02-17T21:28:16.174" v="310" actId="20577"/>
          <ac:spMkLst>
            <pc:docMk/>
            <pc:sldMk cId="1646285764" sldId="2147477997"/>
            <ac:spMk id="8" creationId="{4A3777A1-BBE3-69F8-0618-A056B6163144}"/>
          </ac:spMkLst>
        </pc:spChg>
        <pc:spChg chg="mod">
          <ac:chgData name="Kate Chadwick" userId="a9ed301d-9102-4297-b515-99adf8a3fec8" providerId="ADAL" clId="{EFE36826-A86A-44F9-9FE5-4C2746A3D647}" dt="2025-02-17T21:27:46.868" v="300" actId="20577"/>
          <ac:spMkLst>
            <pc:docMk/>
            <pc:sldMk cId="1646285764" sldId="2147477997"/>
            <ac:spMk id="22" creationId="{ECCCB442-C277-45E7-07EE-5679EC9953D1}"/>
          </ac:spMkLst>
        </pc:spChg>
        <pc:spChg chg="mod">
          <ac:chgData name="Kate Chadwick" userId="a9ed301d-9102-4297-b515-99adf8a3fec8" providerId="ADAL" clId="{EFE36826-A86A-44F9-9FE5-4C2746A3D647}" dt="2025-02-17T21:28:32.473" v="317" actId="20577"/>
          <ac:spMkLst>
            <pc:docMk/>
            <pc:sldMk cId="1646285764" sldId="2147477997"/>
            <ac:spMk id="40" creationId="{7E8AD3E8-7779-5A19-C371-70F6CEA139D5}"/>
          </ac:spMkLst>
        </pc:spChg>
        <pc:spChg chg="mod">
          <ac:chgData name="Kate Chadwick" userId="a9ed301d-9102-4297-b515-99adf8a3fec8" providerId="ADAL" clId="{EFE36826-A86A-44F9-9FE5-4C2746A3D647}" dt="2025-02-17T21:27:52.889" v="302" actId="20577"/>
          <ac:spMkLst>
            <pc:docMk/>
            <pc:sldMk cId="1646285764" sldId="2147477997"/>
            <ac:spMk id="90" creationId="{33BBBD33-94D6-84E3-99B5-67B2310CC605}"/>
          </ac:spMkLst>
        </pc:spChg>
      </pc:sldChg>
      <pc:sldChg chg="modSp mod modCm">
        <pc:chgData name="Kate Chadwick" userId="a9ed301d-9102-4297-b515-99adf8a3fec8" providerId="ADAL" clId="{EFE36826-A86A-44F9-9FE5-4C2746A3D647}" dt="2025-02-17T21:22:35.380" v="164" actId="20577"/>
        <pc:sldMkLst>
          <pc:docMk/>
          <pc:sldMk cId="3669770877" sldId="2147478982"/>
        </pc:sldMkLst>
        <pc:spChg chg="mod">
          <ac:chgData name="Kate Chadwick" userId="a9ed301d-9102-4297-b515-99adf8a3fec8" providerId="ADAL" clId="{EFE36826-A86A-44F9-9FE5-4C2746A3D647}" dt="2025-02-17T21:19:40.771" v="77" actId="20577"/>
          <ac:spMkLst>
            <pc:docMk/>
            <pc:sldMk cId="3669770877" sldId="2147478982"/>
            <ac:spMk id="2" creationId="{1A7DCEAA-DFE8-CF5C-9D63-D3EF429E4870}"/>
          </ac:spMkLst>
        </pc:spChg>
        <pc:spChg chg="mod">
          <ac:chgData name="Kate Chadwick" userId="a9ed301d-9102-4297-b515-99adf8a3fec8" providerId="ADAL" clId="{EFE36826-A86A-44F9-9FE5-4C2746A3D647}" dt="2025-02-17T21:20:46.624" v="108" actId="20577"/>
          <ac:spMkLst>
            <pc:docMk/>
            <pc:sldMk cId="3669770877" sldId="2147478982"/>
            <ac:spMk id="4" creationId="{52D90A8B-0FEF-934E-F7B4-7837EB314A7C}"/>
          </ac:spMkLst>
        </pc:spChg>
        <pc:spChg chg="mod">
          <ac:chgData name="Kate Chadwick" userId="a9ed301d-9102-4297-b515-99adf8a3fec8" providerId="ADAL" clId="{EFE36826-A86A-44F9-9FE5-4C2746A3D647}" dt="2025-02-17T21:21:08.605" v="145" actId="20577"/>
          <ac:spMkLst>
            <pc:docMk/>
            <pc:sldMk cId="3669770877" sldId="2147478982"/>
            <ac:spMk id="13" creationId="{F5AC492B-ECDB-5C05-041F-73A9ACA71424}"/>
          </ac:spMkLst>
        </pc:spChg>
        <pc:spChg chg="mod">
          <ac:chgData name="Kate Chadwick" userId="a9ed301d-9102-4297-b515-99adf8a3fec8" providerId="ADAL" clId="{EFE36826-A86A-44F9-9FE5-4C2746A3D647}" dt="2025-02-17T21:20:50.166" v="110" actId="20577"/>
          <ac:spMkLst>
            <pc:docMk/>
            <pc:sldMk cId="3669770877" sldId="2147478982"/>
            <ac:spMk id="14" creationId="{06E78647-5B16-4A81-743D-B2FE45E365A9}"/>
          </ac:spMkLst>
        </pc:spChg>
        <pc:spChg chg="mod">
          <ac:chgData name="Kate Chadwick" userId="a9ed301d-9102-4297-b515-99adf8a3fec8" providerId="ADAL" clId="{EFE36826-A86A-44F9-9FE5-4C2746A3D647}" dt="2025-02-17T21:22:35.380" v="164" actId="20577"/>
          <ac:spMkLst>
            <pc:docMk/>
            <pc:sldMk cId="3669770877" sldId="2147478982"/>
            <ac:spMk id="17" creationId="{F7276F83-0E75-7536-5204-010EB244B67F}"/>
          </ac:spMkLst>
        </pc:spChg>
        <pc:spChg chg="mod">
          <ac:chgData name="Kate Chadwick" userId="a9ed301d-9102-4297-b515-99adf8a3fec8" providerId="ADAL" clId="{EFE36826-A86A-44F9-9FE5-4C2746A3D647}" dt="2025-02-17T21:22:19.944" v="160" actId="20577"/>
          <ac:spMkLst>
            <pc:docMk/>
            <pc:sldMk cId="3669770877" sldId="2147478982"/>
            <ac:spMk id="20" creationId="{6E5BAD99-6CB6-161B-61E9-643F718F5260}"/>
          </ac:spMkLst>
        </pc:spChg>
      </pc:sldChg>
      <pc:sldChg chg="modSp mod">
        <pc:chgData name="Kate Chadwick" userId="a9ed301d-9102-4297-b515-99adf8a3fec8" providerId="ADAL" clId="{EFE36826-A86A-44F9-9FE5-4C2746A3D647}" dt="2025-02-17T21:29:43.691" v="364" actId="20577"/>
        <pc:sldMkLst>
          <pc:docMk/>
          <pc:sldMk cId="3942143641" sldId="2147478984"/>
        </pc:sldMkLst>
        <pc:spChg chg="mod">
          <ac:chgData name="Kate Chadwick" userId="a9ed301d-9102-4297-b515-99adf8a3fec8" providerId="ADAL" clId="{EFE36826-A86A-44F9-9FE5-4C2746A3D647}" dt="2025-02-17T21:28:42.869" v="320" actId="20577"/>
          <ac:spMkLst>
            <pc:docMk/>
            <pc:sldMk cId="3942143641" sldId="2147478984"/>
            <ac:spMk id="2" creationId="{1A7DCEAA-DFE8-CF5C-9D63-D3EF429E4870}"/>
          </ac:spMkLst>
        </pc:spChg>
        <pc:spChg chg="mod">
          <ac:chgData name="Kate Chadwick" userId="a9ed301d-9102-4297-b515-99adf8a3fec8" providerId="ADAL" clId="{EFE36826-A86A-44F9-9FE5-4C2746A3D647}" dt="2025-02-17T21:29:16.438" v="350" actId="6549"/>
          <ac:spMkLst>
            <pc:docMk/>
            <pc:sldMk cId="3942143641" sldId="2147478984"/>
            <ac:spMk id="4" creationId="{29E896E3-0931-3DA3-69EC-32C0DB42AF8F}"/>
          </ac:spMkLst>
        </pc:spChg>
        <pc:spChg chg="mod">
          <ac:chgData name="Kate Chadwick" userId="a9ed301d-9102-4297-b515-99adf8a3fec8" providerId="ADAL" clId="{EFE36826-A86A-44F9-9FE5-4C2746A3D647}" dt="2025-02-17T21:28:55.387" v="322" actId="20577"/>
          <ac:spMkLst>
            <pc:docMk/>
            <pc:sldMk cId="3942143641" sldId="2147478984"/>
            <ac:spMk id="5" creationId="{7F472422-551D-ABD0-8D7D-ABB2AFD23F86}"/>
          </ac:spMkLst>
        </pc:spChg>
        <pc:spChg chg="mod">
          <ac:chgData name="Kate Chadwick" userId="a9ed301d-9102-4297-b515-99adf8a3fec8" providerId="ADAL" clId="{EFE36826-A86A-44F9-9FE5-4C2746A3D647}" dt="2025-02-17T21:29:43.691" v="364" actId="20577"/>
          <ac:spMkLst>
            <pc:docMk/>
            <pc:sldMk cId="3942143641" sldId="2147478984"/>
            <ac:spMk id="7" creationId="{5D21976B-ADD7-82C1-3863-716BB79FFADC}"/>
          </ac:spMkLst>
        </pc:spChg>
        <pc:spChg chg="mod">
          <ac:chgData name="Kate Chadwick" userId="a9ed301d-9102-4297-b515-99adf8a3fec8" providerId="ADAL" clId="{EFE36826-A86A-44F9-9FE5-4C2746A3D647}" dt="2025-02-17T21:28:45.372" v="321" actId="20577"/>
          <ac:spMkLst>
            <pc:docMk/>
            <pc:sldMk cId="3942143641" sldId="2147478984"/>
            <ac:spMk id="9" creationId="{4636E197-880F-EA9C-03B4-3900D051A1D1}"/>
          </ac:spMkLst>
        </pc:spChg>
      </pc:sldChg>
      <pc:sldChg chg="modSp mod">
        <pc:chgData name="Kate Chadwick" userId="a9ed301d-9102-4297-b515-99adf8a3fec8" providerId="ADAL" clId="{EFE36826-A86A-44F9-9FE5-4C2746A3D647}" dt="2025-02-17T21:17:03.357" v="7" actId="20577"/>
        <pc:sldMkLst>
          <pc:docMk/>
          <pc:sldMk cId="950304667" sldId="2147478985"/>
        </pc:sldMkLst>
        <pc:spChg chg="mod">
          <ac:chgData name="Kate Chadwick" userId="a9ed301d-9102-4297-b515-99adf8a3fec8" providerId="ADAL" clId="{EFE36826-A86A-44F9-9FE5-4C2746A3D647}" dt="2025-02-17T21:17:03.357" v="7" actId="20577"/>
          <ac:spMkLst>
            <pc:docMk/>
            <pc:sldMk cId="950304667" sldId="2147478985"/>
            <ac:spMk id="3" creationId="{70BE4ACB-C154-F64C-B4D3-B1F8A97695BF}"/>
          </ac:spMkLst>
        </pc:spChg>
      </pc:sldChg>
      <pc:sldChg chg="modSp mod">
        <pc:chgData name="Kate Chadwick" userId="a9ed301d-9102-4297-b515-99adf8a3fec8" providerId="ADAL" clId="{EFE36826-A86A-44F9-9FE5-4C2746A3D647}" dt="2025-02-17T21:27:40.354" v="296" actId="20577"/>
        <pc:sldMkLst>
          <pc:docMk/>
          <pc:sldMk cId="3145138398" sldId="2147479042"/>
        </pc:sldMkLst>
        <pc:spChg chg="mod">
          <ac:chgData name="Kate Chadwick" userId="a9ed301d-9102-4297-b515-99adf8a3fec8" providerId="ADAL" clId="{EFE36826-A86A-44F9-9FE5-4C2746A3D647}" dt="2025-02-17T21:26:55.048" v="269" actId="20577"/>
          <ac:spMkLst>
            <pc:docMk/>
            <pc:sldMk cId="3145138398" sldId="2147479042"/>
            <ac:spMk id="4" creationId="{C8A5C469-8A8E-8BD3-611E-4B2EE1B3C907}"/>
          </ac:spMkLst>
        </pc:spChg>
        <pc:spChg chg="mod">
          <ac:chgData name="Kate Chadwick" userId="a9ed301d-9102-4297-b515-99adf8a3fec8" providerId="ADAL" clId="{EFE36826-A86A-44F9-9FE5-4C2746A3D647}" dt="2025-02-17T21:26:42.588" v="265" actId="20577"/>
          <ac:spMkLst>
            <pc:docMk/>
            <pc:sldMk cId="3145138398" sldId="2147479042"/>
            <ac:spMk id="22" creationId="{57D876C6-AC23-0EC3-ADC5-AEE966B820B6}"/>
          </ac:spMkLst>
        </pc:spChg>
        <pc:spChg chg="mod">
          <ac:chgData name="Kate Chadwick" userId="a9ed301d-9102-4297-b515-99adf8a3fec8" providerId="ADAL" clId="{EFE36826-A86A-44F9-9FE5-4C2746A3D647}" dt="2025-02-17T21:27:05.767" v="290" actId="20577"/>
          <ac:spMkLst>
            <pc:docMk/>
            <pc:sldMk cId="3145138398" sldId="2147479042"/>
            <ac:spMk id="34" creationId="{B07FB9FC-5412-F721-A995-906E1F3C774B}"/>
          </ac:spMkLst>
        </pc:spChg>
        <pc:spChg chg="mod">
          <ac:chgData name="Kate Chadwick" userId="a9ed301d-9102-4297-b515-99adf8a3fec8" providerId="ADAL" clId="{EFE36826-A86A-44F9-9FE5-4C2746A3D647}" dt="2025-02-17T21:27:40.354" v="296" actId="20577"/>
          <ac:spMkLst>
            <pc:docMk/>
            <pc:sldMk cId="3145138398" sldId="2147479042"/>
            <ac:spMk id="76" creationId="{64EE5FFF-8B7C-C49A-77F0-306101C773D3}"/>
          </ac:spMkLst>
        </pc:spChg>
        <pc:spChg chg="mod">
          <ac:chgData name="Kate Chadwick" userId="a9ed301d-9102-4297-b515-99adf8a3fec8" providerId="ADAL" clId="{EFE36826-A86A-44F9-9FE5-4C2746A3D647}" dt="2025-02-17T21:27:16.405" v="293" actId="20577"/>
          <ac:spMkLst>
            <pc:docMk/>
            <pc:sldMk cId="3145138398" sldId="2147479042"/>
            <ac:spMk id="133" creationId="{FC56F8CB-F3E8-2037-110F-A3D6C6F10EA7}"/>
          </ac:spMkLst>
        </pc:spChg>
        <pc:spChg chg="mod">
          <ac:chgData name="Kate Chadwick" userId="a9ed301d-9102-4297-b515-99adf8a3fec8" providerId="ADAL" clId="{EFE36826-A86A-44F9-9FE5-4C2746A3D647}" dt="2025-02-17T21:27:34.609" v="294" actId="20577"/>
          <ac:spMkLst>
            <pc:docMk/>
            <pc:sldMk cId="3145138398" sldId="2147479042"/>
            <ac:spMk id="171" creationId="{244DD8CA-176F-1E44-98D1-4455CC5A2EFA}"/>
          </ac:spMkLst>
        </pc:spChg>
        <pc:spChg chg="mod">
          <ac:chgData name="Kate Chadwick" userId="a9ed301d-9102-4297-b515-99adf8a3fec8" providerId="ADAL" clId="{EFE36826-A86A-44F9-9FE5-4C2746A3D647}" dt="2025-02-17T21:26:59.374" v="273" actId="20577"/>
          <ac:spMkLst>
            <pc:docMk/>
            <pc:sldMk cId="3145138398" sldId="2147479042"/>
            <ac:spMk id="225" creationId="{53E1F4B0-202C-85F9-4827-5A2B9A29D496}"/>
          </ac:spMkLst>
        </pc:spChg>
      </pc:sldChg>
      <pc:sldChg chg="modSp mod">
        <pc:chgData name="Kate Chadwick" userId="a9ed301d-9102-4297-b515-99adf8a3fec8" providerId="ADAL" clId="{EFE36826-A86A-44F9-9FE5-4C2746A3D647}" dt="2025-02-17T21:30:04.238" v="368" actId="20577"/>
        <pc:sldMkLst>
          <pc:docMk/>
          <pc:sldMk cId="3429758246" sldId="2147479043"/>
        </pc:sldMkLst>
        <pc:spChg chg="mod">
          <ac:chgData name="Kate Chadwick" userId="a9ed301d-9102-4297-b515-99adf8a3fec8" providerId="ADAL" clId="{EFE36826-A86A-44F9-9FE5-4C2746A3D647}" dt="2025-02-17T21:30:04.238" v="368" actId="20577"/>
          <ac:spMkLst>
            <pc:docMk/>
            <pc:sldMk cId="3429758246" sldId="2147479043"/>
            <ac:spMk id="4" creationId="{BBDB14AD-7344-D3E6-C7E7-83420E3F7A66}"/>
          </ac:spMkLst>
        </pc:spChg>
      </pc:sldChg>
      <pc:sldChg chg="modSp mod">
        <pc:chgData name="Kate Chadwick" userId="a9ed301d-9102-4297-b515-99adf8a3fec8" providerId="ADAL" clId="{EFE36826-A86A-44F9-9FE5-4C2746A3D647}" dt="2025-02-17T21:28:37.594" v="318" actId="20577"/>
        <pc:sldMkLst>
          <pc:docMk/>
          <pc:sldMk cId="2294361932" sldId="2147480349"/>
        </pc:sldMkLst>
      </pc:sldChg>
      <pc:sldChg chg="modSp mod modCm">
        <pc:chgData name="Kate Chadwick" userId="a9ed301d-9102-4297-b515-99adf8a3fec8" providerId="ADAL" clId="{EFE36826-A86A-44F9-9FE5-4C2746A3D647}" dt="2025-02-17T21:19:00.012" v="50" actId="20577"/>
        <pc:sldMkLst>
          <pc:docMk/>
          <pc:sldMk cId="2553843124" sldId="2147480366"/>
        </pc:sldMkLst>
      </pc:sldChg>
      <pc:sldChg chg="modSp mod">
        <pc:chgData name="Kate Chadwick" userId="a9ed301d-9102-4297-b515-99adf8a3fec8" providerId="ADAL" clId="{EFE36826-A86A-44F9-9FE5-4C2746A3D647}" dt="2025-02-17T21:23:08.330" v="177" actId="20577"/>
        <pc:sldMkLst>
          <pc:docMk/>
          <pc:sldMk cId="3342450745" sldId="2147480367"/>
        </pc:sldMkLst>
        <pc:spChg chg="mod">
          <ac:chgData name="Kate Chadwick" userId="a9ed301d-9102-4297-b515-99adf8a3fec8" providerId="ADAL" clId="{EFE36826-A86A-44F9-9FE5-4C2746A3D647}" dt="2025-02-17T21:22:41.696" v="166" actId="20577"/>
          <ac:spMkLst>
            <pc:docMk/>
            <pc:sldMk cId="3342450745" sldId="2147480367"/>
            <ac:spMk id="3" creationId="{B5E7AB02-6ECD-DD8C-21EF-7ACE30D3EE61}"/>
          </ac:spMkLst>
        </pc:spChg>
        <pc:spChg chg="mod">
          <ac:chgData name="Kate Chadwick" userId="a9ed301d-9102-4297-b515-99adf8a3fec8" providerId="ADAL" clId="{EFE36826-A86A-44F9-9FE5-4C2746A3D647}" dt="2025-02-17T21:23:08.330" v="177" actId="20577"/>
          <ac:spMkLst>
            <pc:docMk/>
            <pc:sldMk cId="3342450745" sldId="2147480367"/>
            <ac:spMk id="10" creationId="{E7D87ED4-93E4-6B17-8701-462D873D32F6}"/>
          </ac:spMkLst>
        </pc:spChg>
      </pc:sldChg>
    </pc:docChg>
  </pc:docChgLst>
  <pc:docChgLst>
    <pc:chgData name="Alan Woods" userId="S::awoods_bridge.partners#ext#@microsoft.onmicrosoft.com::b052eb3a-c64a-471b-b6a9-b3a7fcf50117" providerId="AD" clId="Web-{3871A88D-9EB8-2EA1-1D19-D7FE9AF9C290}"/>
    <pc:docChg chg="mod addSld delSld modSld modSection">
      <pc:chgData name="Alan Woods" userId="S::awoods_bridge.partners#ext#@microsoft.onmicrosoft.com::b052eb3a-c64a-471b-b6a9-b3a7fcf50117" providerId="AD" clId="Web-{3871A88D-9EB8-2EA1-1D19-D7FE9AF9C290}" dt="2025-02-25T15:06:57.110" v="250"/>
      <pc:docMkLst>
        <pc:docMk/>
      </pc:docMkLst>
      <pc:sldChg chg="modSp">
        <pc:chgData name="Alan Woods" userId="S::awoods_bridge.partners#ext#@microsoft.onmicrosoft.com::b052eb3a-c64a-471b-b6a9-b3a7fcf50117" providerId="AD" clId="Web-{3871A88D-9EB8-2EA1-1D19-D7FE9AF9C290}" dt="2025-02-25T15:06:24.640" v="249"/>
        <pc:sldMkLst>
          <pc:docMk/>
          <pc:sldMk cId="3010723710" sldId="2147480347"/>
        </pc:sldMkLst>
        <pc:spChg chg="mod">
          <ac:chgData name="Alan Woods" userId="S::awoods_bridge.partners#ext#@microsoft.onmicrosoft.com::b052eb3a-c64a-471b-b6a9-b3a7fcf50117" providerId="AD" clId="Web-{3871A88D-9EB8-2EA1-1D19-D7FE9AF9C290}" dt="2025-02-25T15:06:24.640" v="249"/>
          <ac:spMkLst>
            <pc:docMk/>
            <pc:sldMk cId="3010723710" sldId="2147480347"/>
            <ac:spMk id="4" creationId="{8D7962B6-AD2B-595F-CDE7-EA1A05544684}"/>
          </ac:spMkLst>
        </pc:spChg>
      </pc:sldChg>
      <pc:sldChg chg="addSp delSp modSp del">
        <pc:chgData name="Alan Woods" userId="S::awoods_bridge.partners#ext#@microsoft.onmicrosoft.com::b052eb3a-c64a-471b-b6a9-b3a7fcf50117" providerId="AD" clId="Web-{3871A88D-9EB8-2EA1-1D19-D7FE9AF9C290}" dt="2025-02-25T15:03:59.854" v="243"/>
        <pc:sldMkLst>
          <pc:docMk/>
          <pc:sldMk cId="2553843124" sldId="2147480366"/>
        </pc:sldMkLst>
      </pc:sldChg>
      <pc:sldChg chg="new del">
        <pc:chgData name="Alan Woods" userId="S::awoods_bridge.partners#ext#@microsoft.onmicrosoft.com::b052eb3a-c64a-471b-b6a9-b3a7fcf50117" providerId="AD" clId="Web-{3871A88D-9EB8-2EA1-1D19-D7FE9AF9C290}" dt="2025-02-25T14:48:35.901" v="6"/>
        <pc:sldMkLst>
          <pc:docMk/>
          <pc:sldMk cId="653520983" sldId="2147480369"/>
        </pc:sldMkLst>
      </pc:sldChg>
      <pc:sldChg chg="modSp add">
        <pc:chgData name="Alan Woods" userId="S::awoods_bridge.partners#ext#@microsoft.onmicrosoft.com::b052eb3a-c64a-471b-b6a9-b3a7fcf50117" providerId="AD" clId="Web-{3871A88D-9EB8-2EA1-1D19-D7FE9AF9C290}" dt="2025-02-25T15:03:49.369" v="242" actId="20577"/>
        <pc:sldMkLst>
          <pc:docMk/>
          <pc:sldMk cId="3923050173" sldId="2147480370"/>
        </pc:sldMkLst>
        <pc:spChg chg="mod">
          <ac:chgData name="Alan Woods" userId="S::awoods_bridge.partners#ext#@microsoft.onmicrosoft.com::b052eb3a-c64a-471b-b6a9-b3a7fcf50117" providerId="AD" clId="Web-{3871A88D-9EB8-2EA1-1D19-D7FE9AF9C290}" dt="2025-02-25T14:49:44.200" v="34" actId="20577"/>
          <ac:spMkLst>
            <pc:docMk/>
            <pc:sldMk cId="3923050173" sldId="2147480370"/>
            <ac:spMk id="3" creationId="{40B9843A-8AE5-5F66-FFD2-B11B27B6D692}"/>
          </ac:spMkLst>
        </pc:spChg>
        <pc:spChg chg="mod">
          <ac:chgData name="Alan Woods" userId="S::awoods_bridge.partners#ext#@microsoft.onmicrosoft.com::b052eb3a-c64a-471b-b6a9-b3a7fcf50117" providerId="AD" clId="Web-{3871A88D-9EB8-2EA1-1D19-D7FE9AF9C290}" dt="2025-02-25T15:03:49.369" v="242" actId="20577"/>
          <ac:spMkLst>
            <pc:docMk/>
            <pc:sldMk cId="3923050173" sldId="2147480370"/>
            <ac:spMk id="10" creationId="{E1AF5AF1-F4E0-80D4-0E50-083B9196672F}"/>
          </ac:spMkLst>
        </pc:spChg>
        <pc:spChg chg="mod">
          <ac:chgData name="Alan Woods" userId="S::awoods_bridge.partners#ext#@microsoft.onmicrosoft.com::b052eb3a-c64a-471b-b6a9-b3a7fcf50117" providerId="AD" clId="Web-{3871A88D-9EB8-2EA1-1D19-D7FE9AF9C290}" dt="2025-02-25T15:03:34.494" v="241" actId="20577"/>
          <ac:spMkLst>
            <pc:docMk/>
            <pc:sldMk cId="3923050173" sldId="2147480370"/>
            <ac:spMk id="14" creationId="{E4DBCF85-FBEF-CA5D-AB34-601EFEF3F0E2}"/>
          </ac:spMkLst>
        </pc:spChg>
      </pc:sldChg>
      <pc:sldMasterChg chg="addSldLayout">
        <pc:chgData name="Alan Woods" userId="S::awoods_bridge.partners#ext#@microsoft.onmicrosoft.com::b052eb3a-c64a-471b-b6a9-b3a7fcf50117" providerId="AD" clId="Web-{3871A88D-9EB8-2EA1-1D19-D7FE9AF9C290}" dt="2025-02-25T14:48:30.088" v="5"/>
        <pc:sldMasterMkLst>
          <pc:docMk/>
          <pc:sldMasterMk cId="725251548" sldId="2147485610"/>
        </pc:sldMasterMkLst>
        <pc:sldLayoutChg chg="add">
          <pc:chgData name="Alan Woods" userId="S::awoods_bridge.partners#ext#@microsoft.onmicrosoft.com::b052eb3a-c64a-471b-b6a9-b3a7fcf50117" providerId="AD" clId="Web-{3871A88D-9EB8-2EA1-1D19-D7FE9AF9C290}" dt="2025-02-25T14:48:30.088" v="5"/>
          <pc:sldLayoutMkLst>
            <pc:docMk/>
            <pc:sldMasterMk cId="725251548" sldId="2147485610"/>
            <pc:sldLayoutMk cId="3984811734" sldId="2147485620"/>
          </pc:sldLayoutMkLst>
        </pc:sldLayoutChg>
      </pc:sldMasterChg>
    </pc:docChg>
  </pc:docChgLst>
  <pc:docChgLst>
    <pc:chgData name="Theresa Choi" userId="d8690083-ce2f-4eb4-a024-3300c8992810" providerId="ADAL" clId="{F167BEB7-A528-0240-8FE3-B44CE7D99AED}"/>
    <pc:docChg chg="undo custSel addSld delSld modSld modSection">
      <pc:chgData name="Theresa Choi" userId="d8690083-ce2f-4eb4-a024-3300c8992810" providerId="ADAL" clId="{F167BEB7-A528-0240-8FE3-B44CE7D99AED}" dt="2025-02-20T21:26:57.664" v="1283" actId="255"/>
      <pc:docMkLst>
        <pc:docMk/>
      </pc:docMkLst>
      <pc:sldChg chg="add del mod modShow">
        <pc:chgData name="Theresa Choi" userId="d8690083-ce2f-4eb4-a024-3300c8992810" providerId="ADAL" clId="{F167BEB7-A528-0240-8FE3-B44CE7D99AED}" dt="2025-02-20T21:21:16.637" v="1236" actId="2696"/>
        <pc:sldMkLst>
          <pc:docMk/>
          <pc:sldMk cId="1901578655" sldId="256"/>
        </pc:sldMkLst>
      </pc:sldChg>
      <pc:sldChg chg="addSp delSp modSp mod modClrScheme chgLayout">
        <pc:chgData name="Theresa Choi" userId="d8690083-ce2f-4eb4-a024-3300c8992810" providerId="ADAL" clId="{F167BEB7-A528-0240-8FE3-B44CE7D99AED}" dt="2025-02-20T21:03:43.095" v="551" actId="255"/>
        <pc:sldMkLst>
          <pc:docMk/>
          <pc:sldMk cId="1991347499" sldId="2076138329"/>
        </pc:sldMkLst>
        <pc:spChg chg="mod ord">
          <ac:chgData name="Theresa Choi" userId="d8690083-ce2f-4eb4-a024-3300c8992810" providerId="ADAL" clId="{F167BEB7-A528-0240-8FE3-B44CE7D99AED}" dt="2025-02-20T21:03:43.095" v="551" actId="255"/>
          <ac:spMkLst>
            <pc:docMk/>
            <pc:sldMk cId="1991347499" sldId="2076138329"/>
            <ac:spMk id="2" creationId="{BAA03A58-8F02-754C-AD45-8136295694EC}"/>
          </ac:spMkLst>
        </pc:spChg>
        <pc:spChg chg="mod">
          <ac:chgData name="Theresa Choi" userId="d8690083-ce2f-4eb4-a024-3300c8992810" providerId="ADAL" clId="{F167BEB7-A528-0240-8FE3-B44CE7D99AED}" dt="2025-02-20T20:42:23.165" v="370" actId="14100"/>
          <ac:spMkLst>
            <pc:docMk/>
            <pc:sldMk cId="1991347499" sldId="2076138329"/>
            <ac:spMk id="4" creationId="{E98E2877-920C-7915-1E8A-759B6ADE189D}"/>
          </ac:spMkLst>
        </pc:spChg>
        <pc:spChg chg="mod">
          <ac:chgData name="Theresa Choi" userId="d8690083-ce2f-4eb4-a024-3300c8992810" providerId="ADAL" clId="{F167BEB7-A528-0240-8FE3-B44CE7D99AED}" dt="2025-02-20T21:03:35.647" v="550" actId="207"/>
          <ac:spMkLst>
            <pc:docMk/>
            <pc:sldMk cId="1991347499" sldId="2076138329"/>
            <ac:spMk id="9" creationId="{05026337-E385-EF0F-E9A0-BF15F960247E}"/>
          </ac:spMkLst>
        </pc:spChg>
        <pc:spChg chg="mod">
          <ac:chgData name="Theresa Choi" userId="d8690083-ce2f-4eb4-a024-3300c8992810" providerId="ADAL" clId="{F167BEB7-A528-0240-8FE3-B44CE7D99AED}" dt="2025-02-20T21:03:35.647" v="550" actId="207"/>
          <ac:spMkLst>
            <pc:docMk/>
            <pc:sldMk cId="1991347499" sldId="2076138329"/>
            <ac:spMk id="26" creationId="{49064EAA-223F-7540-8C43-86099A823A94}"/>
          </ac:spMkLst>
        </pc:spChg>
        <pc:spChg chg="add mod">
          <ac:chgData name="Theresa Choi" userId="d8690083-ce2f-4eb4-a024-3300c8992810" providerId="ADAL" clId="{F167BEB7-A528-0240-8FE3-B44CE7D99AED}" dt="2025-02-20T20:40:53.234" v="201" actId="1076"/>
          <ac:spMkLst>
            <pc:docMk/>
            <pc:sldMk cId="1991347499" sldId="2076138329"/>
            <ac:spMk id="27" creationId="{0343B9A5-AE8B-9632-9B5E-9592BAD62952}"/>
          </ac:spMkLst>
        </pc:spChg>
        <pc:spChg chg="add mod">
          <ac:chgData name="Theresa Choi" userId="d8690083-ce2f-4eb4-a024-3300c8992810" providerId="ADAL" clId="{F167BEB7-A528-0240-8FE3-B44CE7D99AED}" dt="2025-02-20T20:41:53.034" v="367" actId="167"/>
          <ac:spMkLst>
            <pc:docMk/>
            <pc:sldMk cId="1991347499" sldId="2076138329"/>
            <ac:spMk id="28" creationId="{73E210E9-E142-5D3F-5578-B51026271B65}"/>
          </ac:spMkLst>
        </pc:spChg>
        <pc:spChg chg="add mod">
          <ac:chgData name="Theresa Choi" userId="d8690083-ce2f-4eb4-a024-3300c8992810" providerId="ADAL" clId="{F167BEB7-A528-0240-8FE3-B44CE7D99AED}" dt="2025-02-20T20:40:53.234" v="201" actId="1076"/>
          <ac:spMkLst>
            <pc:docMk/>
            <pc:sldMk cId="1991347499" sldId="2076138329"/>
            <ac:spMk id="31" creationId="{84077E45-832E-BCE1-117C-45CCBC1C8FA2}"/>
          </ac:spMkLst>
        </pc:spChg>
        <pc:spChg chg="add mod">
          <ac:chgData name="Theresa Choi" userId="d8690083-ce2f-4eb4-a024-3300c8992810" providerId="ADAL" clId="{F167BEB7-A528-0240-8FE3-B44CE7D99AED}" dt="2025-02-20T20:40:53.234" v="201" actId="1076"/>
          <ac:spMkLst>
            <pc:docMk/>
            <pc:sldMk cId="1991347499" sldId="2076138329"/>
            <ac:spMk id="38" creationId="{38D827B5-BAB9-EB3C-6E5E-E1C12FE3EDE8}"/>
          </ac:spMkLst>
        </pc:spChg>
        <pc:spChg chg="add mod">
          <ac:chgData name="Theresa Choi" userId="d8690083-ce2f-4eb4-a024-3300c8992810" providerId="ADAL" clId="{F167BEB7-A528-0240-8FE3-B44CE7D99AED}" dt="2025-02-20T20:42:03.692" v="368" actId="1076"/>
          <ac:spMkLst>
            <pc:docMk/>
            <pc:sldMk cId="1991347499" sldId="2076138329"/>
            <ac:spMk id="39" creationId="{1CB4801F-7215-70E6-3827-A6156080B9ED}"/>
          </ac:spMkLst>
        </pc:spChg>
        <pc:spChg chg="add mod">
          <ac:chgData name="Theresa Choi" userId="d8690083-ce2f-4eb4-a024-3300c8992810" providerId="ADAL" clId="{F167BEB7-A528-0240-8FE3-B44CE7D99AED}" dt="2025-02-20T20:40:53.234" v="201" actId="1076"/>
          <ac:spMkLst>
            <pc:docMk/>
            <pc:sldMk cId="1991347499" sldId="2076138329"/>
            <ac:spMk id="41" creationId="{7E78699C-5121-9534-4F19-18C51F61AC7E}"/>
          </ac:spMkLst>
        </pc:spChg>
        <pc:spChg chg="add mod">
          <ac:chgData name="Theresa Choi" userId="d8690083-ce2f-4eb4-a024-3300c8992810" providerId="ADAL" clId="{F167BEB7-A528-0240-8FE3-B44CE7D99AED}" dt="2025-02-20T20:40:53.234" v="201" actId="1076"/>
          <ac:spMkLst>
            <pc:docMk/>
            <pc:sldMk cId="1991347499" sldId="2076138329"/>
            <ac:spMk id="42" creationId="{673269F5-6DB0-0E58-8954-84DC29815664}"/>
          </ac:spMkLst>
        </pc:spChg>
        <pc:spChg chg="add mod">
          <ac:chgData name="Theresa Choi" userId="d8690083-ce2f-4eb4-a024-3300c8992810" providerId="ADAL" clId="{F167BEB7-A528-0240-8FE3-B44CE7D99AED}" dt="2025-02-20T20:40:53.234" v="201" actId="1076"/>
          <ac:spMkLst>
            <pc:docMk/>
            <pc:sldMk cId="1991347499" sldId="2076138329"/>
            <ac:spMk id="44" creationId="{CB470F9A-BE1F-E04A-171E-42B9BFBB2AD6}"/>
          </ac:spMkLst>
        </pc:spChg>
        <pc:spChg chg="add mod">
          <ac:chgData name="Theresa Choi" userId="d8690083-ce2f-4eb4-a024-3300c8992810" providerId="ADAL" clId="{F167BEB7-A528-0240-8FE3-B44CE7D99AED}" dt="2025-02-20T20:40:53.234" v="201" actId="1076"/>
          <ac:spMkLst>
            <pc:docMk/>
            <pc:sldMk cId="1991347499" sldId="2076138329"/>
            <ac:spMk id="45" creationId="{2D24B254-6BD3-52FA-609C-D22B4F3C8550}"/>
          </ac:spMkLst>
        </pc:spChg>
        <pc:picChg chg="add mod">
          <ac:chgData name="Theresa Choi" userId="d8690083-ce2f-4eb4-a024-3300c8992810" providerId="ADAL" clId="{F167BEB7-A528-0240-8FE3-B44CE7D99AED}" dt="2025-02-20T20:41:53.034" v="367" actId="167"/>
          <ac:picMkLst>
            <pc:docMk/>
            <pc:sldMk cId="1991347499" sldId="2076138329"/>
            <ac:picMk id="21" creationId="{73FA72FE-D329-6B01-702C-D3612096828E}"/>
          </ac:picMkLst>
        </pc:picChg>
        <pc:picChg chg="mod">
          <ac:chgData name="Theresa Choi" userId="d8690083-ce2f-4eb4-a024-3300c8992810" providerId="ADAL" clId="{F167BEB7-A528-0240-8FE3-B44CE7D99AED}" dt="2025-02-20T20:37:32.470" v="140" actId="1076"/>
          <ac:picMkLst>
            <pc:docMk/>
            <pc:sldMk cId="1991347499" sldId="2076138329"/>
            <ac:picMk id="50" creationId="{2CE0C2D9-C7F8-65CA-D2E4-B15EB4D960F7}"/>
          </ac:picMkLst>
        </pc:picChg>
        <pc:picChg chg="mod">
          <ac:chgData name="Theresa Choi" userId="d8690083-ce2f-4eb4-a024-3300c8992810" providerId="ADAL" clId="{F167BEB7-A528-0240-8FE3-B44CE7D99AED}" dt="2025-02-20T20:37:34.371" v="141" actId="1076"/>
          <ac:picMkLst>
            <pc:docMk/>
            <pc:sldMk cId="1991347499" sldId="2076138329"/>
            <ac:picMk id="54" creationId="{8AC20104-57B3-0FF7-0E57-624590307B97}"/>
          </ac:picMkLst>
        </pc:picChg>
        <pc:cxnChg chg="add mod">
          <ac:chgData name="Theresa Choi" userId="d8690083-ce2f-4eb4-a024-3300c8992810" providerId="ADAL" clId="{F167BEB7-A528-0240-8FE3-B44CE7D99AED}" dt="2025-02-20T20:46:01.628" v="404" actId="692"/>
          <ac:cxnSpMkLst>
            <pc:docMk/>
            <pc:sldMk cId="1991347499" sldId="2076138329"/>
            <ac:cxnSpMk id="14" creationId="{534F5361-8D7A-B780-7381-8077798C728F}"/>
          </ac:cxnSpMkLst>
        </pc:cxnChg>
        <pc:cxnChg chg="add mod">
          <ac:chgData name="Theresa Choi" userId="d8690083-ce2f-4eb4-a024-3300c8992810" providerId="ADAL" clId="{F167BEB7-A528-0240-8FE3-B44CE7D99AED}" dt="2025-02-20T20:40:53.234" v="201" actId="1076"/>
          <ac:cxnSpMkLst>
            <pc:docMk/>
            <pc:sldMk cId="1991347499" sldId="2076138329"/>
            <ac:cxnSpMk id="32" creationId="{AFA309B6-8573-C7E6-393A-412E2EA410F9}"/>
          </ac:cxnSpMkLst>
        </pc:cxnChg>
        <pc:cxnChg chg="add mod">
          <ac:chgData name="Theresa Choi" userId="d8690083-ce2f-4eb4-a024-3300c8992810" providerId="ADAL" clId="{F167BEB7-A528-0240-8FE3-B44CE7D99AED}" dt="2025-02-20T20:40:53.234" v="201" actId="1076"/>
          <ac:cxnSpMkLst>
            <pc:docMk/>
            <pc:sldMk cId="1991347499" sldId="2076138329"/>
            <ac:cxnSpMk id="40" creationId="{58D4C013-0063-B1AF-850D-1C5E4F3E08D0}"/>
          </ac:cxnSpMkLst>
        </pc:cxnChg>
        <pc:cxnChg chg="add mod">
          <ac:chgData name="Theresa Choi" userId="d8690083-ce2f-4eb4-a024-3300c8992810" providerId="ADAL" clId="{F167BEB7-A528-0240-8FE3-B44CE7D99AED}" dt="2025-02-20T20:40:53.234" v="201" actId="1076"/>
          <ac:cxnSpMkLst>
            <pc:docMk/>
            <pc:sldMk cId="1991347499" sldId="2076138329"/>
            <ac:cxnSpMk id="43" creationId="{95E3E4B9-AD02-4E40-92DE-FCFDAEC6F44B}"/>
          </ac:cxnSpMkLst>
        </pc:cxnChg>
        <pc:cxnChg chg="add mod">
          <ac:chgData name="Theresa Choi" userId="d8690083-ce2f-4eb4-a024-3300c8992810" providerId="ADAL" clId="{F167BEB7-A528-0240-8FE3-B44CE7D99AED}" dt="2025-02-20T20:40:53.234" v="201" actId="1076"/>
          <ac:cxnSpMkLst>
            <pc:docMk/>
            <pc:sldMk cId="1991347499" sldId="2076138329"/>
            <ac:cxnSpMk id="46" creationId="{F4C275FA-AB3E-E1FB-E19B-7AA9C902CE51}"/>
          </ac:cxnSpMkLst>
        </pc:cxnChg>
        <pc:cxnChg chg="add mod">
          <ac:chgData name="Theresa Choi" userId="d8690083-ce2f-4eb4-a024-3300c8992810" providerId="ADAL" clId="{F167BEB7-A528-0240-8FE3-B44CE7D99AED}" dt="2025-02-20T20:46:06.876" v="405" actId="571"/>
          <ac:cxnSpMkLst>
            <pc:docMk/>
            <pc:sldMk cId="1991347499" sldId="2076138329"/>
            <ac:cxnSpMk id="48" creationId="{3AD54706-3104-718C-AFCF-58385F3E3A3C}"/>
          </ac:cxnSpMkLst>
        </pc:cxnChg>
        <pc:cxnChg chg="add mod">
          <ac:chgData name="Theresa Choi" userId="d8690083-ce2f-4eb4-a024-3300c8992810" providerId="ADAL" clId="{F167BEB7-A528-0240-8FE3-B44CE7D99AED}" dt="2025-02-20T20:46:12.950" v="406" actId="571"/>
          <ac:cxnSpMkLst>
            <pc:docMk/>
            <pc:sldMk cId="1991347499" sldId="2076138329"/>
            <ac:cxnSpMk id="49" creationId="{EA7D57D4-540C-EE16-7903-5E1DA45BCFBF}"/>
          </ac:cxnSpMkLst>
        </pc:cxnChg>
        <pc:cxnChg chg="add mod">
          <ac:chgData name="Theresa Choi" userId="d8690083-ce2f-4eb4-a024-3300c8992810" providerId="ADAL" clId="{F167BEB7-A528-0240-8FE3-B44CE7D99AED}" dt="2025-02-20T20:46:30.789" v="408" actId="692"/>
          <ac:cxnSpMkLst>
            <pc:docMk/>
            <pc:sldMk cId="1991347499" sldId="2076138329"/>
            <ac:cxnSpMk id="51" creationId="{409C0094-9716-2AC0-1854-49CB6E4309E7}"/>
          </ac:cxnSpMkLst>
        </pc:cxnChg>
        <pc:cxnChg chg="add mod">
          <ac:chgData name="Theresa Choi" userId="d8690083-ce2f-4eb4-a024-3300c8992810" providerId="ADAL" clId="{F167BEB7-A528-0240-8FE3-B44CE7D99AED}" dt="2025-02-20T20:47:25.155" v="423" actId="14100"/>
          <ac:cxnSpMkLst>
            <pc:docMk/>
            <pc:sldMk cId="1991347499" sldId="2076138329"/>
            <ac:cxnSpMk id="52" creationId="{9A87AE09-E0F6-AAB6-6DB0-BF7AB6B53EB2}"/>
          </ac:cxnSpMkLst>
        </pc:cxnChg>
        <pc:cxnChg chg="add mod">
          <ac:chgData name="Theresa Choi" userId="d8690083-ce2f-4eb4-a024-3300c8992810" providerId="ADAL" clId="{F167BEB7-A528-0240-8FE3-B44CE7D99AED}" dt="2025-02-20T20:47:07.983" v="418" actId="1076"/>
          <ac:cxnSpMkLst>
            <pc:docMk/>
            <pc:sldMk cId="1991347499" sldId="2076138329"/>
            <ac:cxnSpMk id="56" creationId="{C700F518-7735-6B0A-2025-30FA289EB930}"/>
          </ac:cxnSpMkLst>
        </pc:cxnChg>
        <pc:cxnChg chg="add mod">
          <ac:chgData name="Theresa Choi" userId="d8690083-ce2f-4eb4-a024-3300c8992810" providerId="ADAL" clId="{F167BEB7-A528-0240-8FE3-B44CE7D99AED}" dt="2025-02-20T20:47:21.014" v="422" actId="1035"/>
          <ac:cxnSpMkLst>
            <pc:docMk/>
            <pc:sldMk cId="1991347499" sldId="2076138329"/>
            <ac:cxnSpMk id="58" creationId="{60B73649-FEBA-B65E-E444-2D7C51A01826}"/>
          </ac:cxnSpMkLst>
        </pc:cxnChg>
      </pc:sldChg>
      <pc:sldChg chg="addSp delSp modSp mod setBg">
        <pc:chgData name="Theresa Choi" userId="d8690083-ce2f-4eb4-a024-3300c8992810" providerId="ADAL" clId="{F167BEB7-A528-0240-8FE3-B44CE7D99AED}" dt="2025-02-20T21:26:12.629" v="1280" actId="1076"/>
        <pc:sldMkLst>
          <pc:docMk/>
          <pc:sldMk cId="1657227684" sldId="2076138354"/>
        </pc:sldMkLst>
        <pc:spChg chg="mod">
          <ac:chgData name="Theresa Choi" userId="d8690083-ce2f-4eb4-a024-3300c8992810" providerId="ADAL" clId="{F167BEB7-A528-0240-8FE3-B44CE7D99AED}" dt="2025-02-20T21:02:49.526" v="545" actId="207"/>
          <ac:spMkLst>
            <pc:docMk/>
            <pc:sldMk cId="1657227684" sldId="2076138354"/>
            <ac:spMk id="2" creationId="{D0EDDD72-0DC2-A742-884D-2D8B94FE6EBD}"/>
          </ac:spMkLst>
        </pc:spChg>
        <pc:spChg chg="add mod">
          <ac:chgData name="Theresa Choi" userId="d8690083-ce2f-4eb4-a024-3300c8992810" providerId="ADAL" clId="{F167BEB7-A528-0240-8FE3-B44CE7D99AED}" dt="2025-02-20T21:02:06.155" v="539" actId="207"/>
          <ac:spMkLst>
            <pc:docMk/>
            <pc:sldMk cId="1657227684" sldId="2076138354"/>
            <ac:spMk id="3" creationId="{473374E7-A4A1-DAE8-0BFD-7026C78BFB40}"/>
          </ac:spMkLst>
        </pc:spChg>
        <pc:spChg chg="add mod">
          <ac:chgData name="Theresa Choi" userId="d8690083-ce2f-4eb4-a024-3300c8992810" providerId="ADAL" clId="{F167BEB7-A528-0240-8FE3-B44CE7D99AED}" dt="2025-02-20T21:02:06.155" v="539" actId="207"/>
          <ac:spMkLst>
            <pc:docMk/>
            <pc:sldMk cId="1657227684" sldId="2076138354"/>
            <ac:spMk id="15" creationId="{9B360C51-F5F2-DDDA-AE7E-924443FDAED1}"/>
          </ac:spMkLst>
        </pc:spChg>
        <pc:spChg chg="add mod">
          <ac:chgData name="Theresa Choi" userId="d8690083-ce2f-4eb4-a024-3300c8992810" providerId="ADAL" clId="{F167BEB7-A528-0240-8FE3-B44CE7D99AED}" dt="2025-02-20T21:02:24.913" v="542" actId="207"/>
          <ac:spMkLst>
            <pc:docMk/>
            <pc:sldMk cId="1657227684" sldId="2076138354"/>
            <ac:spMk id="16" creationId="{2B2AEBB0-65C2-E2EE-704D-A8F74A46B075}"/>
          </ac:spMkLst>
        </pc:spChg>
        <pc:spChg chg="add mod">
          <ac:chgData name="Theresa Choi" userId="d8690083-ce2f-4eb4-a024-3300c8992810" providerId="ADAL" clId="{F167BEB7-A528-0240-8FE3-B44CE7D99AED}" dt="2025-02-20T21:02:15.112" v="540" actId="207"/>
          <ac:spMkLst>
            <pc:docMk/>
            <pc:sldMk cId="1657227684" sldId="2076138354"/>
            <ac:spMk id="18" creationId="{D46AA034-1846-761E-4FD7-574F75A3A6D2}"/>
          </ac:spMkLst>
        </pc:spChg>
        <pc:spChg chg="add mod">
          <ac:chgData name="Theresa Choi" userId="d8690083-ce2f-4eb4-a024-3300c8992810" providerId="ADAL" clId="{F167BEB7-A528-0240-8FE3-B44CE7D99AED}" dt="2025-02-20T21:02:06.155" v="539" actId="207"/>
          <ac:spMkLst>
            <pc:docMk/>
            <pc:sldMk cId="1657227684" sldId="2076138354"/>
            <ac:spMk id="19" creationId="{1F6FA0A1-596E-FAAC-3B40-F2E6859B0C9D}"/>
          </ac:spMkLst>
        </pc:spChg>
        <pc:spChg chg="add mod">
          <ac:chgData name="Theresa Choi" userId="d8690083-ce2f-4eb4-a024-3300c8992810" providerId="ADAL" clId="{F167BEB7-A528-0240-8FE3-B44CE7D99AED}" dt="2025-02-20T21:02:24.913" v="542" actId="207"/>
          <ac:spMkLst>
            <pc:docMk/>
            <pc:sldMk cId="1657227684" sldId="2076138354"/>
            <ac:spMk id="20" creationId="{BA354E40-3AD3-8F50-F6F7-61083D827F11}"/>
          </ac:spMkLst>
        </pc:spChg>
        <pc:spChg chg="add mod">
          <ac:chgData name="Theresa Choi" userId="d8690083-ce2f-4eb4-a024-3300c8992810" providerId="ADAL" clId="{F167BEB7-A528-0240-8FE3-B44CE7D99AED}" dt="2025-02-20T21:02:15.112" v="540" actId="207"/>
          <ac:spMkLst>
            <pc:docMk/>
            <pc:sldMk cId="1657227684" sldId="2076138354"/>
            <ac:spMk id="22" creationId="{2F792C51-1AC7-565E-26EE-C457FEFAA6CE}"/>
          </ac:spMkLst>
        </pc:spChg>
        <pc:spChg chg="mod">
          <ac:chgData name="Theresa Choi" userId="d8690083-ce2f-4eb4-a024-3300c8992810" providerId="ADAL" clId="{F167BEB7-A528-0240-8FE3-B44CE7D99AED}" dt="2025-02-20T21:26:12.629" v="1280" actId="1076"/>
          <ac:spMkLst>
            <pc:docMk/>
            <pc:sldMk cId="1657227684" sldId="2076138354"/>
            <ac:spMk id="27" creationId="{6E1FA4E9-D898-09A4-4B11-744283F2DA94}"/>
          </ac:spMkLst>
        </pc:spChg>
        <pc:spChg chg="mod">
          <ac:chgData name="Theresa Choi" userId="d8690083-ce2f-4eb4-a024-3300c8992810" providerId="ADAL" clId="{F167BEB7-A528-0240-8FE3-B44CE7D99AED}" dt="2025-02-20T21:02:24.913" v="542" actId="207"/>
          <ac:spMkLst>
            <pc:docMk/>
            <pc:sldMk cId="1657227684" sldId="2076138354"/>
            <ac:spMk id="33" creationId="{65122A40-BA5D-9A81-00EB-31BA8E66C58C}"/>
          </ac:spMkLst>
        </pc:spChg>
        <pc:spChg chg="mod">
          <ac:chgData name="Theresa Choi" userId="d8690083-ce2f-4eb4-a024-3300c8992810" providerId="ADAL" clId="{F167BEB7-A528-0240-8FE3-B44CE7D99AED}" dt="2025-02-20T20:56:55.148" v="503" actId="21"/>
          <ac:spMkLst>
            <pc:docMk/>
            <pc:sldMk cId="1657227684" sldId="2076138354"/>
            <ac:spMk id="35" creationId="{5723E295-267A-50B1-14E9-7338D81D6FD6}"/>
          </ac:spMkLst>
        </pc:spChg>
        <pc:spChg chg="mod">
          <ac:chgData name="Theresa Choi" userId="d8690083-ce2f-4eb4-a024-3300c8992810" providerId="ADAL" clId="{F167BEB7-A528-0240-8FE3-B44CE7D99AED}" dt="2025-02-20T20:57:05.973" v="506" actId="21"/>
          <ac:spMkLst>
            <pc:docMk/>
            <pc:sldMk cId="1657227684" sldId="2076138354"/>
            <ac:spMk id="37" creationId="{1EDB1C03-DBA2-9C11-0245-1C1E109D4827}"/>
          </ac:spMkLst>
        </pc:spChg>
        <pc:spChg chg="mod">
          <ac:chgData name="Theresa Choi" userId="d8690083-ce2f-4eb4-a024-3300c8992810" providerId="ADAL" clId="{F167BEB7-A528-0240-8FE3-B44CE7D99AED}" dt="2025-02-20T21:02:15.112" v="540" actId="207"/>
          <ac:spMkLst>
            <pc:docMk/>
            <pc:sldMk cId="1657227684" sldId="2076138354"/>
            <ac:spMk id="45" creationId="{D8A510ED-16DF-4EFC-37C8-4A8DAE41D821}"/>
          </ac:spMkLst>
        </pc:spChg>
        <pc:cxnChg chg="add mod">
          <ac:chgData name="Theresa Choi" userId="d8690083-ce2f-4eb4-a024-3300c8992810" providerId="ADAL" clId="{F167BEB7-A528-0240-8FE3-B44CE7D99AED}" dt="2025-02-20T20:58:23.570" v="524" actId="1035"/>
          <ac:cxnSpMkLst>
            <pc:docMk/>
            <pc:sldMk cId="1657227684" sldId="2076138354"/>
            <ac:cxnSpMk id="17" creationId="{CFFF0D7F-8947-3A15-0714-177A6198E45B}"/>
          </ac:cxnSpMkLst>
        </pc:cxnChg>
        <pc:cxnChg chg="add mod">
          <ac:chgData name="Theresa Choi" userId="d8690083-ce2f-4eb4-a024-3300c8992810" providerId="ADAL" clId="{F167BEB7-A528-0240-8FE3-B44CE7D99AED}" dt="2025-02-20T20:58:23.570" v="524" actId="1035"/>
          <ac:cxnSpMkLst>
            <pc:docMk/>
            <pc:sldMk cId="1657227684" sldId="2076138354"/>
            <ac:cxnSpMk id="21" creationId="{04CB0F18-E4DA-DCD2-204B-DBC352E5FC1E}"/>
          </ac:cxnSpMkLst>
        </pc:cxnChg>
        <pc:cxnChg chg="mod">
          <ac:chgData name="Theresa Choi" userId="d8690083-ce2f-4eb4-a024-3300c8992810" providerId="ADAL" clId="{F167BEB7-A528-0240-8FE3-B44CE7D99AED}" dt="2025-02-20T20:58:23.570" v="524" actId="1035"/>
          <ac:cxnSpMkLst>
            <pc:docMk/>
            <pc:sldMk cId="1657227684" sldId="2076138354"/>
            <ac:cxnSpMk id="39" creationId="{2051B23C-62A0-68E0-B64B-E881433EA387}"/>
          </ac:cxnSpMkLst>
        </pc:cxnChg>
      </pc:sldChg>
      <pc:sldChg chg="addSp delSp modSp mod">
        <pc:chgData name="Theresa Choi" userId="d8690083-ce2f-4eb4-a024-3300c8992810" providerId="ADAL" clId="{F167BEB7-A528-0240-8FE3-B44CE7D99AED}" dt="2025-02-20T21:13:08.718" v="796" actId="18131"/>
        <pc:sldMkLst>
          <pc:docMk/>
          <pc:sldMk cId="1992926611" sldId="2076138366"/>
        </pc:sldMkLst>
        <pc:spChg chg="mod">
          <ac:chgData name="Theresa Choi" userId="d8690083-ce2f-4eb4-a024-3300c8992810" providerId="ADAL" clId="{F167BEB7-A528-0240-8FE3-B44CE7D99AED}" dt="2025-02-20T21:12:44.270" v="793" actId="1076"/>
          <ac:spMkLst>
            <pc:docMk/>
            <pc:sldMk cId="1992926611" sldId="2076138366"/>
            <ac:spMk id="4" creationId="{00000000-0000-0000-0000-000000000000}"/>
          </ac:spMkLst>
        </pc:spChg>
        <pc:spChg chg="mod">
          <ac:chgData name="Theresa Choi" userId="d8690083-ce2f-4eb4-a024-3300c8992810" providerId="ADAL" clId="{F167BEB7-A528-0240-8FE3-B44CE7D99AED}" dt="2025-02-20T21:12:50.127" v="794" actId="14100"/>
          <ac:spMkLst>
            <pc:docMk/>
            <pc:sldMk cId="1992926611" sldId="2076138366"/>
            <ac:spMk id="6" creationId="{6468CC55-044A-AC3C-E9AF-99956BD9BA33}"/>
          </ac:spMkLst>
        </pc:spChg>
        <pc:picChg chg="add mod modCrop">
          <ac:chgData name="Theresa Choi" userId="d8690083-ce2f-4eb4-a024-3300c8992810" providerId="ADAL" clId="{F167BEB7-A528-0240-8FE3-B44CE7D99AED}" dt="2025-02-20T21:13:08.718" v="796" actId="18131"/>
          <ac:picMkLst>
            <pc:docMk/>
            <pc:sldMk cId="1992926611" sldId="2076138366"/>
            <ac:picMk id="3" creationId="{18D66546-7FF9-DCF3-9622-77059E1E13BB}"/>
          </ac:picMkLst>
        </pc:picChg>
        <pc:picChg chg="add mod">
          <ac:chgData name="Theresa Choi" userId="d8690083-ce2f-4eb4-a024-3300c8992810" providerId="ADAL" clId="{F167BEB7-A528-0240-8FE3-B44CE7D99AED}" dt="2025-02-20T21:10:32.821" v="710" actId="1076"/>
          <ac:picMkLst>
            <pc:docMk/>
            <pc:sldMk cId="1992926611" sldId="2076138366"/>
            <ac:picMk id="8" creationId="{EB23A79F-DB73-7E6D-0534-4B3A5006BD3B}"/>
          </ac:picMkLst>
        </pc:picChg>
      </pc:sldChg>
      <pc:sldChg chg="addSp modSp mod">
        <pc:chgData name="Theresa Choi" userId="d8690083-ce2f-4eb4-a024-3300c8992810" providerId="ADAL" clId="{F167BEB7-A528-0240-8FE3-B44CE7D99AED}" dt="2025-02-20T21:04:11.275" v="556" actId="255"/>
        <pc:sldMkLst>
          <pc:docMk/>
          <pc:sldMk cId="1111858447" sldId="2076138457"/>
        </pc:sldMkLst>
        <pc:spChg chg="mod">
          <ac:chgData name="Theresa Choi" userId="d8690083-ce2f-4eb4-a024-3300c8992810" providerId="ADAL" clId="{F167BEB7-A528-0240-8FE3-B44CE7D99AED}" dt="2025-02-20T21:04:11.275" v="556" actId="255"/>
          <ac:spMkLst>
            <pc:docMk/>
            <pc:sldMk cId="1111858447" sldId="2076138457"/>
            <ac:spMk id="2" creationId="{F47C04F4-D44B-034E-BDA3-B1A28177F4AC}"/>
          </ac:spMkLst>
        </pc:spChg>
        <pc:spChg chg="mod">
          <ac:chgData name="Theresa Choi" userId="d8690083-ce2f-4eb4-a024-3300c8992810" providerId="ADAL" clId="{F167BEB7-A528-0240-8FE3-B44CE7D99AED}" dt="2025-02-20T21:03:58.460" v="554" actId="207"/>
          <ac:spMkLst>
            <pc:docMk/>
            <pc:sldMk cId="1111858447" sldId="2076138457"/>
            <ac:spMk id="3" creationId="{8979BC2D-2378-144D-8779-2C4A3D32B56B}"/>
          </ac:spMkLst>
        </pc:spChg>
        <pc:spChg chg="add mod">
          <ac:chgData name="Theresa Choi" userId="d8690083-ce2f-4eb4-a024-3300c8992810" providerId="ADAL" clId="{F167BEB7-A528-0240-8FE3-B44CE7D99AED}" dt="2025-02-20T20:21:21.130" v="47" actId="1076"/>
          <ac:spMkLst>
            <pc:docMk/>
            <pc:sldMk cId="1111858447" sldId="2076138457"/>
            <ac:spMk id="4" creationId="{98874001-6784-FDD0-34FE-17C5C764F6A2}"/>
          </ac:spMkLst>
        </pc:spChg>
        <pc:spChg chg="mod">
          <ac:chgData name="Theresa Choi" userId="d8690083-ce2f-4eb4-a024-3300c8992810" providerId="ADAL" clId="{F167BEB7-A528-0240-8FE3-B44CE7D99AED}" dt="2025-02-20T21:03:58.460" v="554" actId="207"/>
          <ac:spMkLst>
            <pc:docMk/>
            <pc:sldMk cId="1111858447" sldId="2076138457"/>
            <ac:spMk id="9" creationId="{BB1421B8-FE34-FDB7-4CE2-D913D17E7C66}"/>
          </ac:spMkLst>
        </pc:spChg>
        <pc:picChg chg="add mod">
          <ac:chgData name="Theresa Choi" userId="d8690083-ce2f-4eb4-a024-3300c8992810" providerId="ADAL" clId="{F167BEB7-A528-0240-8FE3-B44CE7D99AED}" dt="2025-02-20T20:21:24.454" v="48" actId="1076"/>
          <ac:picMkLst>
            <pc:docMk/>
            <pc:sldMk cId="1111858447" sldId="2076138457"/>
            <ac:picMk id="7" creationId="{0630AEC0-67FF-EF5A-136D-59FD473EE0FB}"/>
          </ac:picMkLst>
        </pc:picChg>
      </pc:sldChg>
      <pc:sldChg chg="modSp mod">
        <pc:chgData name="Theresa Choi" userId="d8690083-ce2f-4eb4-a024-3300c8992810" providerId="ADAL" clId="{F167BEB7-A528-0240-8FE3-B44CE7D99AED}" dt="2025-02-20T21:24:00.523" v="1243" actId="207"/>
        <pc:sldMkLst>
          <pc:docMk/>
          <pc:sldMk cId="1646285764" sldId="2147477997"/>
        </pc:sldMkLst>
        <pc:spChg chg="mod">
          <ac:chgData name="Theresa Choi" userId="d8690083-ce2f-4eb4-a024-3300c8992810" providerId="ADAL" clId="{F167BEB7-A528-0240-8FE3-B44CE7D99AED}" dt="2025-02-20T21:23:51.803" v="1240" actId="207"/>
          <ac:spMkLst>
            <pc:docMk/>
            <pc:sldMk cId="1646285764" sldId="2147477997"/>
            <ac:spMk id="6" creationId="{37B53A2B-582B-6BFE-2E37-0B70F1FD4E05}"/>
          </ac:spMkLst>
        </pc:spChg>
        <pc:spChg chg="mod">
          <ac:chgData name="Theresa Choi" userId="d8690083-ce2f-4eb4-a024-3300c8992810" providerId="ADAL" clId="{F167BEB7-A528-0240-8FE3-B44CE7D99AED}" dt="2025-02-20T21:23:39.042" v="1239" actId="207"/>
          <ac:spMkLst>
            <pc:docMk/>
            <pc:sldMk cId="1646285764" sldId="2147477997"/>
            <ac:spMk id="8" creationId="{4A3777A1-BBE3-69F8-0618-A056B6163144}"/>
          </ac:spMkLst>
        </pc:spChg>
        <pc:spChg chg="mod">
          <ac:chgData name="Theresa Choi" userId="d8690083-ce2f-4eb4-a024-3300c8992810" providerId="ADAL" clId="{F167BEB7-A528-0240-8FE3-B44CE7D99AED}" dt="2025-02-20T21:23:51.803" v="1240" actId="207"/>
          <ac:spMkLst>
            <pc:docMk/>
            <pc:sldMk cId="1646285764" sldId="2147477997"/>
            <ac:spMk id="17" creationId="{9A1D0743-1638-A28C-1FC9-D38E920CAF07}"/>
          </ac:spMkLst>
        </pc:spChg>
        <pc:spChg chg="mod">
          <ac:chgData name="Theresa Choi" userId="d8690083-ce2f-4eb4-a024-3300c8992810" providerId="ADAL" clId="{F167BEB7-A528-0240-8FE3-B44CE7D99AED}" dt="2025-02-20T21:24:00.523" v="1243" actId="207"/>
          <ac:spMkLst>
            <pc:docMk/>
            <pc:sldMk cId="1646285764" sldId="2147477997"/>
            <ac:spMk id="22" creationId="{ECCCB442-C277-45E7-07EE-5679EC9953D1}"/>
          </ac:spMkLst>
        </pc:spChg>
        <pc:spChg chg="mod">
          <ac:chgData name="Theresa Choi" userId="d8690083-ce2f-4eb4-a024-3300c8992810" providerId="ADAL" clId="{F167BEB7-A528-0240-8FE3-B44CE7D99AED}" dt="2025-02-20T21:23:57.262" v="1242" actId="207"/>
          <ac:spMkLst>
            <pc:docMk/>
            <pc:sldMk cId="1646285764" sldId="2147477997"/>
            <ac:spMk id="23" creationId="{B8AB7D5D-994B-7671-034A-A2453BF8B767}"/>
          </ac:spMkLst>
        </pc:spChg>
        <pc:spChg chg="mod">
          <ac:chgData name="Theresa Choi" userId="d8690083-ce2f-4eb4-a024-3300c8992810" providerId="ADAL" clId="{F167BEB7-A528-0240-8FE3-B44CE7D99AED}" dt="2025-02-20T21:23:51.803" v="1240" actId="207"/>
          <ac:spMkLst>
            <pc:docMk/>
            <pc:sldMk cId="1646285764" sldId="2147477997"/>
            <ac:spMk id="34" creationId="{E544A464-6DDB-54D6-53E3-FCF6E420D654}"/>
          </ac:spMkLst>
        </pc:spChg>
      </pc:sldChg>
      <pc:sldChg chg="addSp delSp modSp mod">
        <pc:chgData name="Theresa Choi" userId="d8690083-ce2f-4eb4-a024-3300c8992810" providerId="ADAL" clId="{F167BEB7-A528-0240-8FE3-B44CE7D99AED}" dt="2025-02-20T21:24:40.447" v="1248" actId="478"/>
        <pc:sldMkLst>
          <pc:docMk/>
          <pc:sldMk cId="3669770877" sldId="2147478982"/>
        </pc:sldMkLst>
        <pc:spChg chg="mod">
          <ac:chgData name="Theresa Choi" userId="d8690083-ce2f-4eb4-a024-3300c8992810" providerId="ADAL" clId="{F167BEB7-A528-0240-8FE3-B44CE7D99AED}" dt="2025-02-20T21:07:38.662" v="672" actId="255"/>
          <ac:spMkLst>
            <pc:docMk/>
            <pc:sldMk cId="3669770877" sldId="2147478982"/>
            <ac:spMk id="2" creationId="{1A7DCEAA-DFE8-CF5C-9D63-D3EF429E4870}"/>
          </ac:spMkLst>
        </pc:spChg>
        <pc:spChg chg="mod">
          <ac:chgData name="Theresa Choi" userId="d8690083-ce2f-4eb4-a024-3300c8992810" providerId="ADAL" clId="{F167BEB7-A528-0240-8FE3-B44CE7D99AED}" dt="2025-02-20T21:08:04.807" v="675" actId="207"/>
          <ac:spMkLst>
            <pc:docMk/>
            <pc:sldMk cId="3669770877" sldId="2147478982"/>
            <ac:spMk id="3" creationId="{6B1C779A-437B-E07F-F100-B8E5C3396C02}"/>
          </ac:spMkLst>
        </pc:spChg>
        <pc:spChg chg="mod">
          <ac:chgData name="Theresa Choi" userId="d8690083-ce2f-4eb4-a024-3300c8992810" providerId="ADAL" clId="{F167BEB7-A528-0240-8FE3-B44CE7D99AED}" dt="2025-02-20T20:50:30.055" v="435" actId="207"/>
          <ac:spMkLst>
            <pc:docMk/>
            <pc:sldMk cId="3669770877" sldId="2147478982"/>
            <ac:spMk id="10" creationId="{76EB0699-D9FD-D291-D12F-889E33B7BFD5}"/>
          </ac:spMkLst>
        </pc:spChg>
        <pc:spChg chg="mod">
          <ac:chgData name="Theresa Choi" userId="d8690083-ce2f-4eb4-a024-3300c8992810" providerId="ADAL" clId="{F167BEB7-A528-0240-8FE3-B44CE7D99AED}" dt="2025-02-20T20:50:30.055" v="435" actId="207"/>
          <ac:spMkLst>
            <pc:docMk/>
            <pc:sldMk cId="3669770877" sldId="2147478982"/>
            <ac:spMk id="11" creationId="{52606A1A-E0CA-3E03-4981-D74A434CF9B8}"/>
          </ac:spMkLst>
        </pc:spChg>
        <pc:spChg chg="mod">
          <ac:chgData name="Theresa Choi" userId="d8690083-ce2f-4eb4-a024-3300c8992810" providerId="ADAL" clId="{F167BEB7-A528-0240-8FE3-B44CE7D99AED}" dt="2025-02-20T21:08:04.807" v="675" actId="207"/>
          <ac:spMkLst>
            <pc:docMk/>
            <pc:sldMk cId="3669770877" sldId="2147478982"/>
            <ac:spMk id="12" creationId="{7AD1222E-E6B3-9C94-CFB6-C539761C316C}"/>
          </ac:spMkLst>
        </pc:spChg>
        <pc:spChg chg="mod">
          <ac:chgData name="Theresa Choi" userId="d8690083-ce2f-4eb4-a024-3300c8992810" providerId="ADAL" clId="{F167BEB7-A528-0240-8FE3-B44CE7D99AED}" dt="2025-02-20T21:07:49.895" v="674" actId="113"/>
          <ac:spMkLst>
            <pc:docMk/>
            <pc:sldMk cId="3669770877" sldId="2147478982"/>
            <ac:spMk id="13" creationId="{F5AC492B-ECDB-5C05-041F-73A9ACA71424}"/>
          </ac:spMkLst>
        </pc:spChg>
        <pc:spChg chg="mod">
          <ac:chgData name="Theresa Choi" userId="d8690083-ce2f-4eb4-a024-3300c8992810" providerId="ADAL" clId="{F167BEB7-A528-0240-8FE3-B44CE7D99AED}" dt="2025-02-20T21:07:46.916" v="673" actId="113"/>
          <ac:spMkLst>
            <pc:docMk/>
            <pc:sldMk cId="3669770877" sldId="2147478982"/>
            <ac:spMk id="14" creationId="{06E78647-5B16-4A81-743D-B2FE45E365A9}"/>
          </ac:spMkLst>
        </pc:spChg>
        <pc:spChg chg="mod">
          <ac:chgData name="Theresa Choi" userId="d8690083-ce2f-4eb4-a024-3300c8992810" providerId="ADAL" clId="{F167BEB7-A528-0240-8FE3-B44CE7D99AED}" dt="2025-02-20T20:51:13.278" v="446" actId="1035"/>
          <ac:spMkLst>
            <pc:docMk/>
            <pc:sldMk cId="3669770877" sldId="2147478982"/>
            <ac:spMk id="17" creationId="{F7276F83-0E75-7536-5204-010EB244B67F}"/>
          </ac:spMkLst>
        </pc:spChg>
        <pc:spChg chg="mod">
          <ac:chgData name="Theresa Choi" userId="d8690083-ce2f-4eb4-a024-3300c8992810" providerId="ADAL" clId="{F167BEB7-A528-0240-8FE3-B44CE7D99AED}" dt="2025-02-20T20:51:13.278" v="446" actId="1035"/>
          <ac:spMkLst>
            <pc:docMk/>
            <pc:sldMk cId="3669770877" sldId="2147478982"/>
            <ac:spMk id="20" creationId="{6E5BAD99-6CB6-161B-61E9-643F718F5260}"/>
          </ac:spMkLst>
        </pc:spChg>
      </pc:sldChg>
      <pc:sldChg chg="addSp modSp mod modClrScheme chgLayout">
        <pc:chgData name="Theresa Choi" userId="d8690083-ce2f-4eb4-a024-3300c8992810" providerId="ADAL" clId="{F167BEB7-A528-0240-8FE3-B44CE7D99AED}" dt="2025-02-20T21:26:42.143" v="1282" actId="1076"/>
        <pc:sldMkLst>
          <pc:docMk/>
          <pc:sldMk cId="3942143641" sldId="2147478984"/>
        </pc:sldMkLst>
        <pc:spChg chg="mod ord">
          <ac:chgData name="Theresa Choi" userId="d8690083-ce2f-4eb4-a024-3300c8992810" providerId="ADAL" clId="{F167BEB7-A528-0240-8FE3-B44CE7D99AED}" dt="2025-02-20T21:15:24.308" v="816"/>
          <ac:spMkLst>
            <pc:docMk/>
            <pc:sldMk cId="3942143641" sldId="2147478984"/>
            <ac:spMk id="2" creationId="{1A7DCEAA-DFE8-CF5C-9D63-D3EF429E4870}"/>
          </ac:spMkLst>
        </pc:spChg>
        <pc:spChg chg="mod">
          <ac:chgData name="Theresa Choi" userId="d8690083-ce2f-4eb4-a024-3300c8992810" providerId="ADAL" clId="{F167BEB7-A528-0240-8FE3-B44CE7D99AED}" dt="2025-02-20T21:17:49.886" v="831" actId="207"/>
          <ac:spMkLst>
            <pc:docMk/>
            <pc:sldMk cId="3942143641" sldId="2147478984"/>
            <ac:spMk id="4" creationId="{29E896E3-0931-3DA3-69EC-32C0DB42AF8F}"/>
          </ac:spMkLst>
        </pc:spChg>
        <pc:spChg chg="mod">
          <ac:chgData name="Theresa Choi" userId="d8690083-ce2f-4eb4-a024-3300c8992810" providerId="ADAL" clId="{F167BEB7-A528-0240-8FE3-B44CE7D99AED}" dt="2025-02-20T21:17:51.744" v="832" actId="207"/>
          <ac:spMkLst>
            <pc:docMk/>
            <pc:sldMk cId="3942143641" sldId="2147478984"/>
            <ac:spMk id="5" creationId="{7F472422-551D-ABD0-8D7D-ABB2AFD23F86}"/>
          </ac:spMkLst>
        </pc:spChg>
        <pc:spChg chg="mod">
          <ac:chgData name="Theresa Choi" userId="d8690083-ce2f-4eb4-a024-3300c8992810" providerId="ADAL" clId="{F167BEB7-A528-0240-8FE3-B44CE7D99AED}" dt="2025-02-20T21:17:58.498" v="835" actId="207"/>
          <ac:spMkLst>
            <pc:docMk/>
            <pc:sldMk cId="3942143641" sldId="2147478984"/>
            <ac:spMk id="6" creationId="{4BC17858-4155-0420-C0E4-BBD13D51595D}"/>
          </ac:spMkLst>
        </pc:spChg>
        <pc:spChg chg="mod">
          <ac:chgData name="Theresa Choi" userId="d8690083-ce2f-4eb4-a024-3300c8992810" providerId="ADAL" clId="{F167BEB7-A528-0240-8FE3-B44CE7D99AED}" dt="2025-02-20T21:17:53.633" v="833" actId="207"/>
          <ac:spMkLst>
            <pc:docMk/>
            <pc:sldMk cId="3942143641" sldId="2147478984"/>
            <ac:spMk id="7" creationId="{5D21976B-ADD7-82C1-3863-716BB79FFADC}"/>
          </ac:spMkLst>
        </pc:spChg>
        <pc:spChg chg="mod">
          <ac:chgData name="Theresa Choi" userId="d8690083-ce2f-4eb4-a024-3300c8992810" providerId="ADAL" clId="{F167BEB7-A528-0240-8FE3-B44CE7D99AED}" dt="2025-02-20T21:17:55.717" v="834" actId="207"/>
          <ac:spMkLst>
            <pc:docMk/>
            <pc:sldMk cId="3942143641" sldId="2147478984"/>
            <ac:spMk id="8" creationId="{8AE06A3F-1A1B-674A-1E05-632B3B6B724E}"/>
          </ac:spMkLst>
        </pc:spChg>
        <pc:spChg chg="mod">
          <ac:chgData name="Theresa Choi" userId="d8690083-ce2f-4eb4-a024-3300c8992810" providerId="ADAL" clId="{F167BEB7-A528-0240-8FE3-B44CE7D99AED}" dt="2025-02-20T21:26:42.143" v="1282" actId="1076"/>
          <ac:spMkLst>
            <pc:docMk/>
            <pc:sldMk cId="3942143641" sldId="2147478984"/>
            <ac:spMk id="9" creationId="{4636E197-880F-EA9C-03B4-3900D051A1D1}"/>
          </ac:spMkLst>
        </pc:spChg>
        <pc:spChg chg="mod">
          <ac:chgData name="Theresa Choi" userId="d8690083-ce2f-4eb4-a024-3300c8992810" providerId="ADAL" clId="{F167BEB7-A528-0240-8FE3-B44CE7D99AED}" dt="2025-02-20T21:17:14.920" v="824" actId="207"/>
          <ac:spMkLst>
            <pc:docMk/>
            <pc:sldMk cId="3942143641" sldId="2147478984"/>
            <ac:spMk id="91" creationId="{5E56A1F8-9162-B24A-0AA1-A5B7419CA842}"/>
          </ac:spMkLst>
        </pc:spChg>
        <pc:spChg chg="mod">
          <ac:chgData name="Theresa Choi" userId="d8690083-ce2f-4eb4-a024-3300c8992810" providerId="ADAL" clId="{F167BEB7-A528-0240-8FE3-B44CE7D99AED}" dt="2025-02-20T21:17:14.920" v="824" actId="207"/>
          <ac:spMkLst>
            <pc:docMk/>
            <pc:sldMk cId="3942143641" sldId="2147478984"/>
            <ac:spMk id="93" creationId="{22591BB1-52CD-374F-B3DE-AF34B8623996}"/>
          </ac:spMkLst>
        </pc:spChg>
        <pc:spChg chg="mod">
          <ac:chgData name="Theresa Choi" userId="d8690083-ce2f-4eb4-a024-3300c8992810" providerId="ADAL" clId="{F167BEB7-A528-0240-8FE3-B44CE7D99AED}" dt="2025-02-20T21:17:14.920" v="824" actId="207"/>
          <ac:spMkLst>
            <pc:docMk/>
            <pc:sldMk cId="3942143641" sldId="2147478984"/>
            <ac:spMk id="94" creationId="{830AADEF-DDE2-B6DC-50A3-D728D00C2428}"/>
          </ac:spMkLst>
        </pc:spChg>
        <pc:spChg chg="mod">
          <ac:chgData name="Theresa Choi" userId="d8690083-ce2f-4eb4-a024-3300c8992810" providerId="ADAL" clId="{F167BEB7-A528-0240-8FE3-B44CE7D99AED}" dt="2025-02-20T21:17:14.920" v="824" actId="207"/>
          <ac:spMkLst>
            <pc:docMk/>
            <pc:sldMk cId="3942143641" sldId="2147478984"/>
            <ac:spMk id="95" creationId="{B9EF2C95-C7A7-41C9-E904-7D960ED4A5C8}"/>
          </ac:spMkLst>
        </pc:spChg>
      </pc:sldChg>
      <pc:sldChg chg="addSp delSp modSp mod">
        <pc:chgData name="Theresa Choi" userId="d8690083-ce2f-4eb4-a024-3300c8992810" providerId="ADAL" clId="{F167BEB7-A528-0240-8FE3-B44CE7D99AED}" dt="2025-02-20T21:06:06.162" v="663" actId="14100"/>
        <pc:sldMkLst>
          <pc:docMk/>
          <pc:sldMk cId="950304667" sldId="2147478985"/>
        </pc:sldMkLst>
        <pc:spChg chg="mod">
          <ac:chgData name="Theresa Choi" userId="d8690083-ce2f-4eb4-a024-3300c8992810" providerId="ADAL" clId="{F167BEB7-A528-0240-8FE3-B44CE7D99AED}" dt="2025-02-20T21:04:25.383" v="558" actId="207"/>
          <ac:spMkLst>
            <pc:docMk/>
            <pc:sldMk cId="950304667" sldId="2147478985"/>
            <ac:spMk id="2" creationId="{2A186735-707E-C64D-A5F2-27814325A5EA}"/>
          </ac:spMkLst>
        </pc:spChg>
        <pc:spChg chg="mod">
          <ac:chgData name="Theresa Choi" userId="d8690083-ce2f-4eb4-a024-3300c8992810" providerId="ADAL" clId="{F167BEB7-A528-0240-8FE3-B44CE7D99AED}" dt="2025-02-20T21:05:05.373" v="569" actId="207"/>
          <ac:spMkLst>
            <pc:docMk/>
            <pc:sldMk cId="950304667" sldId="2147478985"/>
            <ac:spMk id="3" creationId="{70BE4ACB-C154-F64C-B4D3-B1F8A97695BF}"/>
          </ac:spMkLst>
        </pc:spChg>
        <pc:spChg chg="add mod">
          <ac:chgData name="Theresa Choi" userId="d8690083-ce2f-4eb4-a024-3300c8992810" providerId="ADAL" clId="{F167BEB7-A528-0240-8FE3-B44CE7D99AED}" dt="2025-02-20T21:06:06.162" v="663" actId="14100"/>
          <ac:spMkLst>
            <pc:docMk/>
            <pc:sldMk cId="950304667" sldId="2147478985"/>
            <ac:spMk id="9" creationId="{F15DB4C2-4E32-BC32-00F7-9DF352D0B01E}"/>
          </ac:spMkLst>
        </pc:spChg>
        <pc:picChg chg="mod modCrop">
          <ac:chgData name="Theresa Choi" userId="d8690083-ce2f-4eb4-a024-3300c8992810" providerId="ADAL" clId="{F167BEB7-A528-0240-8FE3-B44CE7D99AED}" dt="2025-02-20T20:18:51.684" v="21" actId="18131"/>
          <ac:picMkLst>
            <pc:docMk/>
            <pc:sldMk cId="950304667" sldId="2147478985"/>
            <ac:picMk id="7" creationId="{B430C0C0-94CC-475F-04D6-0C360999089F}"/>
          </ac:picMkLst>
        </pc:picChg>
        <pc:picChg chg="add mod modCrop">
          <ac:chgData name="Theresa Choi" userId="d8690083-ce2f-4eb4-a024-3300c8992810" providerId="ADAL" clId="{F167BEB7-A528-0240-8FE3-B44CE7D99AED}" dt="2025-02-20T21:05:41.372" v="577" actId="167"/>
          <ac:picMkLst>
            <pc:docMk/>
            <pc:sldMk cId="950304667" sldId="2147478985"/>
            <ac:picMk id="8" creationId="{94B505F0-3F0C-5284-68EB-44A1271D1EAB}"/>
          </ac:picMkLst>
        </pc:picChg>
      </pc:sldChg>
      <pc:sldChg chg="addSp modSp mod">
        <pc:chgData name="Theresa Choi" userId="d8690083-ce2f-4eb4-a024-3300c8992810" providerId="ADAL" clId="{F167BEB7-A528-0240-8FE3-B44CE7D99AED}" dt="2025-02-20T21:09:32.378" v="691" actId="14100"/>
        <pc:sldMkLst>
          <pc:docMk/>
          <pc:sldMk cId="1625049478" sldId="2147478992"/>
        </pc:sldMkLst>
        <pc:spChg chg="add mod">
          <ac:chgData name="Theresa Choi" userId="d8690083-ce2f-4eb4-a024-3300c8992810" providerId="ADAL" clId="{F167BEB7-A528-0240-8FE3-B44CE7D99AED}" dt="2025-02-20T21:09:32.378" v="691" actId="14100"/>
          <ac:spMkLst>
            <pc:docMk/>
            <pc:sldMk cId="1625049478" sldId="2147478992"/>
            <ac:spMk id="5" creationId="{61A6E876-93ED-2E34-805C-EC5FD42609C2}"/>
          </ac:spMkLst>
        </pc:spChg>
      </pc:sldChg>
      <pc:sldChg chg="modSp mod">
        <pc:chgData name="Theresa Choi" userId="d8690083-ce2f-4eb4-a024-3300c8992810" providerId="ADAL" clId="{F167BEB7-A528-0240-8FE3-B44CE7D99AED}" dt="2025-02-20T21:26:02.593" v="1279" actId="2711"/>
        <pc:sldMkLst>
          <pc:docMk/>
          <pc:sldMk cId="3145138398" sldId="2147479042"/>
        </pc:sldMkLst>
        <pc:spChg chg="mod">
          <ac:chgData name="Theresa Choi" userId="d8690083-ce2f-4eb4-a024-3300c8992810" providerId="ADAL" clId="{F167BEB7-A528-0240-8FE3-B44CE7D99AED}" dt="2025-02-20T21:25:36.284" v="1268" actId="1036"/>
          <ac:spMkLst>
            <pc:docMk/>
            <pc:sldMk cId="3145138398" sldId="2147479042"/>
            <ac:spMk id="13" creationId="{3B6091E1-4D1E-6293-0102-D16D7EDF768C}"/>
          </ac:spMkLst>
        </pc:spChg>
        <pc:spChg chg="mod">
          <ac:chgData name="Theresa Choi" userId="d8690083-ce2f-4eb4-a024-3300c8992810" providerId="ADAL" clId="{F167BEB7-A528-0240-8FE3-B44CE7D99AED}" dt="2025-02-20T21:25:36.284" v="1268" actId="1036"/>
          <ac:spMkLst>
            <pc:docMk/>
            <pc:sldMk cId="3145138398" sldId="2147479042"/>
            <ac:spMk id="14" creationId="{ACD8E6FB-A692-35B5-A8D8-CE22B8DE2195}"/>
          </ac:spMkLst>
        </pc:spChg>
        <pc:spChg chg="mod">
          <ac:chgData name="Theresa Choi" userId="d8690083-ce2f-4eb4-a024-3300c8992810" providerId="ADAL" clId="{F167BEB7-A528-0240-8FE3-B44CE7D99AED}" dt="2025-02-20T21:25:36.284" v="1268" actId="1036"/>
          <ac:spMkLst>
            <pc:docMk/>
            <pc:sldMk cId="3145138398" sldId="2147479042"/>
            <ac:spMk id="18" creationId="{0421FC46-54BF-107F-1A0C-5B10E6D0E5CF}"/>
          </ac:spMkLst>
        </pc:spChg>
        <pc:spChg chg="mod">
          <ac:chgData name="Theresa Choi" userId="d8690083-ce2f-4eb4-a024-3300c8992810" providerId="ADAL" clId="{F167BEB7-A528-0240-8FE3-B44CE7D99AED}" dt="2025-02-20T21:25:36.284" v="1268" actId="1036"/>
          <ac:spMkLst>
            <pc:docMk/>
            <pc:sldMk cId="3145138398" sldId="2147479042"/>
            <ac:spMk id="21" creationId="{0FAA0BD2-18BE-2359-10AD-AF2D1CC133F9}"/>
          </ac:spMkLst>
        </pc:spChg>
        <pc:spChg chg="mod">
          <ac:chgData name="Theresa Choi" userId="d8690083-ce2f-4eb4-a024-3300c8992810" providerId="ADAL" clId="{F167BEB7-A528-0240-8FE3-B44CE7D99AED}" dt="2025-02-20T21:24:17.983" v="1247" actId="255"/>
          <ac:spMkLst>
            <pc:docMk/>
            <pc:sldMk cId="3145138398" sldId="2147479042"/>
            <ac:spMk id="22" creationId="{57D876C6-AC23-0EC3-ADC5-AEE966B820B6}"/>
          </ac:spMkLst>
        </pc:spChg>
        <pc:spChg chg="mod">
          <ac:chgData name="Theresa Choi" userId="d8690083-ce2f-4eb4-a024-3300c8992810" providerId="ADAL" clId="{F167BEB7-A528-0240-8FE3-B44CE7D99AED}" dt="2025-02-20T21:26:02.593" v="1279" actId="2711"/>
          <ac:spMkLst>
            <pc:docMk/>
            <pc:sldMk cId="3145138398" sldId="2147479042"/>
            <ac:spMk id="23" creationId="{64F5843E-29DE-0EB9-E7AF-8E9D43213E3C}"/>
          </ac:spMkLst>
        </pc:spChg>
        <pc:spChg chg="mod">
          <ac:chgData name="Theresa Choi" userId="d8690083-ce2f-4eb4-a024-3300c8992810" providerId="ADAL" clId="{F167BEB7-A528-0240-8FE3-B44CE7D99AED}" dt="2025-02-20T21:25:36.284" v="1268" actId="1036"/>
          <ac:spMkLst>
            <pc:docMk/>
            <pc:sldMk cId="3145138398" sldId="2147479042"/>
            <ac:spMk id="24" creationId="{D38B24CF-C31E-776A-1D3B-344741FD67CC}"/>
          </ac:spMkLst>
        </pc:spChg>
        <pc:spChg chg="mod">
          <ac:chgData name="Theresa Choi" userId="d8690083-ce2f-4eb4-a024-3300c8992810" providerId="ADAL" clId="{F167BEB7-A528-0240-8FE3-B44CE7D99AED}" dt="2025-02-20T21:25:41.225" v="1276" actId="1036"/>
          <ac:spMkLst>
            <pc:docMk/>
            <pc:sldMk cId="3145138398" sldId="2147479042"/>
            <ac:spMk id="57" creationId="{386830A0-6C1E-3AD6-4DF9-D27BDC0A76C7}"/>
          </ac:spMkLst>
        </pc:spChg>
        <pc:spChg chg="mod">
          <ac:chgData name="Theresa Choi" userId="d8690083-ce2f-4eb4-a024-3300c8992810" providerId="ADAL" clId="{F167BEB7-A528-0240-8FE3-B44CE7D99AED}" dt="2025-02-20T21:25:41.225" v="1276" actId="1036"/>
          <ac:spMkLst>
            <pc:docMk/>
            <pc:sldMk cId="3145138398" sldId="2147479042"/>
            <ac:spMk id="58" creationId="{2BBB3D57-5488-4915-A14A-D8AB804B50E7}"/>
          </ac:spMkLst>
        </pc:spChg>
        <pc:spChg chg="mod">
          <ac:chgData name="Theresa Choi" userId="d8690083-ce2f-4eb4-a024-3300c8992810" providerId="ADAL" clId="{F167BEB7-A528-0240-8FE3-B44CE7D99AED}" dt="2025-02-20T21:25:41.225" v="1276" actId="1036"/>
          <ac:spMkLst>
            <pc:docMk/>
            <pc:sldMk cId="3145138398" sldId="2147479042"/>
            <ac:spMk id="76" creationId="{64EE5FFF-8B7C-C49A-77F0-306101C773D3}"/>
          </ac:spMkLst>
        </pc:spChg>
        <pc:spChg chg="mod">
          <ac:chgData name="Theresa Choi" userId="d8690083-ce2f-4eb4-a024-3300c8992810" providerId="ADAL" clId="{F167BEB7-A528-0240-8FE3-B44CE7D99AED}" dt="2025-02-20T21:25:31.287" v="1255" actId="1036"/>
          <ac:spMkLst>
            <pc:docMk/>
            <pc:sldMk cId="3145138398" sldId="2147479042"/>
            <ac:spMk id="99" creationId="{6BD3EE3F-14BE-AC88-D3CA-A3FF6E58C84E}"/>
          </ac:spMkLst>
        </pc:spChg>
        <pc:spChg chg="mod">
          <ac:chgData name="Theresa Choi" userId="d8690083-ce2f-4eb4-a024-3300c8992810" providerId="ADAL" clId="{F167BEB7-A528-0240-8FE3-B44CE7D99AED}" dt="2025-02-20T21:25:36.284" v="1268" actId="1036"/>
          <ac:spMkLst>
            <pc:docMk/>
            <pc:sldMk cId="3145138398" sldId="2147479042"/>
            <ac:spMk id="133" creationId="{FC56F8CB-F3E8-2037-110F-A3D6C6F10EA7}"/>
          </ac:spMkLst>
        </pc:spChg>
        <pc:spChg chg="mod">
          <ac:chgData name="Theresa Choi" userId="d8690083-ce2f-4eb4-a024-3300c8992810" providerId="ADAL" clId="{F167BEB7-A528-0240-8FE3-B44CE7D99AED}" dt="2025-02-20T21:25:36.284" v="1268" actId="1036"/>
          <ac:spMkLst>
            <pc:docMk/>
            <pc:sldMk cId="3145138398" sldId="2147479042"/>
            <ac:spMk id="171" creationId="{244DD8CA-176F-1E44-98D1-4455CC5A2EFA}"/>
          </ac:spMkLst>
        </pc:spChg>
        <pc:cxnChg chg="mod">
          <ac:chgData name="Theresa Choi" userId="d8690083-ce2f-4eb4-a024-3300c8992810" providerId="ADAL" clId="{F167BEB7-A528-0240-8FE3-B44CE7D99AED}" dt="2025-02-20T21:25:41.225" v="1276" actId="1036"/>
          <ac:cxnSpMkLst>
            <pc:docMk/>
            <pc:sldMk cId="3145138398" sldId="2147479042"/>
            <ac:cxnSpMk id="59" creationId="{953EC6CC-4284-7D77-EE4D-405F67641CE4}"/>
          </ac:cxnSpMkLst>
        </pc:cxnChg>
        <pc:cxnChg chg="mod">
          <ac:chgData name="Theresa Choi" userId="d8690083-ce2f-4eb4-a024-3300c8992810" providerId="ADAL" clId="{F167BEB7-A528-0240-8FE3-B44CE7D99AED}" dt="2025-02-20T21:25:31.287" v="1255" actId="1036"/>
          <ac:cxnSpMkLst>
            <pc:docMk/>
            <pc:sldMk cId="3145138398" sldId="2147479042"/>
            <ac:cxnSpMk id="97" creationId="{087C5224-70DE-4613-E699-439D07908EE7}"/>
          </ac:cxnSpMkLst>
        </pc:cxnChg>
      </pc:sldChg>
      <pc:sldChg chg="modSp mod">
        <pc:chgData name="Theresa Choi" userId="d8690083-ce2f-4eb4-a024-3300c8992810" providerId="ADAL" clId="{F167BEB7-A528-0240-8FE3-B44CE7D99AED}" dt="2025-02-20T21:26:57.664" v="1283" actId="255"/>
        <pc:sldMkLst>
          <pc:docMk/>
          <pc:sldMk cId="3429758246" sldId="2147479043"/>
        </pc:sldMkLst>
        <pc:spChg chg="mod">
          <ac:chgData name="Theresa Choi" userId="d8690083-ce2f-4eb4-a024-3300c8992810" providerId="ADAL" clId="{F167BEB7-A528-0240-8FE3-B44CE7D99AED}" dt="2025-02-20T21:26:57.664" v="1283" actId="255"/>
          <ac:spMkLst>
            <pc:docMk/>
            <pc:sldMk cId="3429758246" sldId="2147479043"/>
            <ac:spMk id="2" creationId="{4377DDF2-CB16-58FB-C0F6-FEB89166D576}"/>
          </ac:spMkLst>
        </pc:spChg>
      </pc:sldChg>
      <pc:sldChg chg="addSp delSp modSp mod">
        <pc:chgData name="Theresa Choi" userId="d8690083-ce2f-4eb4-a024-3300c8992810" providerId="ADAL" clId="{F167BEB7-A528-0240-8FE3-B44CE7D99AED}" dt="2025-02-20T20:24:47.539" v="71"/>
        <pc:sldMkLst>
          <pc:docMk/>
          <pc:sldMk cId="3010723710" sldId="2147480347"/>
        </pc:sldMkLst>
        <pc:spChg chg="mod">
          <ac:chgData name="Theresa Choi" userId="d8690083-ce2f-4eb4-a024-3300c8992810" providerId="ADAL" clId="{F167BEB7-A528-0240-8FE3-B44CE7D99AED}" dt="2025-02-20T20:24:47.539" v="71"/>
          <ac:spMkLst>
            <pc:docMk/>
            <pc:sldMk cId="3010723710" sldId="2147480347"/>
            <ac:spMk id="4" creationId="{8D7962B6-AD2B-595F-CDE7-EA1A05544684}"/>
          </ac:spMkLst>
        </pc:spChg>
      </pc:sldChg>
      <pc:sldChg chg="addSp modSp mod">
        <pc:chgData name="Theresa Choi" userId="d8690083-ce2f-4eb4-a024-3300c8992810" providerId="ADAL" clId="{F167BEB7-A528-0240-8FE3-B44CE7D99AED}" dt="2025-02-20T20:59:13.161" v="531" actId="207"/>
        <pc:sldMkLst>
          <pc:docMk/>
          <pc:sldMk cId="2302213277" sldId="2147480348"/>
        </pc:sldMkLst>
        <pc:spChg chg="add mod">
          <ac:chgData name="Theresa Choi" userId="d8690083-ce2f-4eb4-a024-3300c8992810" providerId="ADAL" clId="{F167BEB7-A528-0240-8FE3-B44CE7D99AED}" dt="2025-02-20T20:59:13.161" v="531" actId="207"/>
          <ac:spMkLst>
            <pc:docMk/>
            <pc:sldMk cId="2302213277" sldId="2147480348"/>
            <ac:spMk id="5" creationId="{92922BA6-2813-8561-87B5-55713BFD4A32}"/>
          </ac:spMkLst>
        </pc:spChg>
      </pc:sldChg>
      <pc:sldChg chg="addSp modSp mod">
        <pc:chgData name="Theresa Choi" userId="d8690083-ce2f-4eb4-a024-3300c8992810" providerId="ADAL" clId="{F167BEB7-A528-0240-8FE3-B44CE7D99AED}" dt="2025-02-20T21:09:01.116" v="686"/>
        <pc:sldMkLst>
          <pc:docMk/>
          <pc:sldMk cId="2294361932" sldId="2147480349"/>
        </pc:sldMkLst>
        <pc:spChg chg="add mod">
          <ac:chgData name="Theresa Choi" userId="d8690083-ce2f-4eb4-a024-3300c8992810" providerId="ADAL" clId="{F167BEB7-A528-0240-8FE3-B44CE7D99AED}" dt="2025-02-20T21:09:01.116" v="686"/>
          <ac:spMkLst>
            <pc:docMk/>
            <pc:sldMk cId="2294361932" sldId="2147480349"/>
            <ac:spMk id="5" creationId="{0891003C-A6F9-D51A-4F7A-9626951BBAC2}"/>
          </ac:spMkLst>
        </pc:spChg>
      </pc:sldChg>
      <pc:sldChg chg="addSp delSp modSp mod setBg modClrScheme chgLayout">
        <pc:chgData name="Theresa Choi" userId="d8690083-ce2f-4eb4-a024-3300c8992810" providerId="ADAL" clId="{F167BEB7-A528-0240-8FE3-B44CE7D99AED}" dt="2025-02-20T21:22:26.682" v="1238" actId="478"/>
        <pc:sldMkLst>
          <pc:docMk/>
          <pc:sldMk cId="2553843124" sldId="2147480366"/>
        </pc:sldMkLst>
      </pc:sldChg>
      <pc:sldChg chg="modSp mod setBg">
        <pc:chgData name="Theresa Choi" userId="d8690083-ce2f-4eb4-a024-3300c8992810" providerId="ADAL" clId="{F167BEB7-A528-0240-8FE3-B44CE7D99AED}" dt="2025-02-20T21:01:44.698" v="538" actId="207"/>
        <pc:sldMkLst>
          <pc:docMk/>
          <pc:sldMk cId="3342450745" sldId="2147480367"/>
        </pc:sldMkLst>
        <pc:spChg chg="mod">
          <ac:chgData name="Theresa Choi" userId="d8690083-ce2f-4eb4-a024-3300c8992810" providerId="ADAL" clId="{F167BEB7-A528-0240-8FE3-B44CE7D99AED}" dt="2025-02-20T21:01:20.049" v="537"/>
          <ac:spMkLst>
            <pc:docMk/>
            <pc:sldMk cId="3342450745" sldId="2147480367"/>
            <ac:spMk id="2" creationId="{C6E1ADE5-4D59-6193-87C4-F806AA3A12A8}"/>
          </ac:spMkLst>
        </pc:spChg>
        <pc:spChg chg="mod">
          <ac:chgData name="Theresa Choi" userId="d8690083-ce2f-4eb4-a024-3300c8992810" providerId="ADAL" clId="{F167BEB7-A528-0240-8FE3-B44CE7D99AED}" dt="2025-02-20T20:51:50.175" v="451" actId="207"/>
          <ac:spMkLst>
            <pc:docMk/>
            <pc:sldMk cId="3342450745" sldId="2147480367"/>
            <ac:spMk id="3" creationId="{B5E7AB02-6ECD-DD8C-21EF-7ACE30D3EE61}"/>
          </ac:spMkLst>
        </pc:spChg>
        <pc:spChg chg="mod">
          <ac:chgData name="Theresa Choi" userId="d8690083-ce2f-4eb4-a024-3300c8992810" providerId="ADAL" clId="{F167BEB7-A528-0240-8FE3-B44CE7D99AED}" dt="2025-02-20T21:01:44.698" v="538" actId="207"/>
          <ac:spMkLst>
            <pc:docMk/>
            <pc:sldMk cId="3342450745" sldId="2147480367"/>
            <ac:spMk id="7" creationId="{4BBEB0FE-2388-B4C0-AA08-EE7052C7F80C}"/>
          </ac:spMkLst>
        </pc:spChg>
        <pc:spChg chg="mod">
          <ac:chgData name="Theresa Choi" userId="d8690083-ce2f-4eb4-a024-3300c8992810" providerId="ADAL" clId="{F167BEB7-A528-0240-8FE3-B44CE7D99AED}" dt="2025-02-20T20:53:25.811" v="466" actId="692"/>
          <ac:spMkLst>
            <pc:docMk/>
            <pc:sldMk cId="3342450745" sldId="2147480367"/>
            <ac:spMk id="8" creationId="{0BCAAEB4-5B7C-80DD-60E2-4FC27DA77139}"/>
          </ac:spMkLst>
        </pc:spChg>
        <pc:spChg chg="mod">
          <ac:chgData name="Theresa Choi" userId="d8690083-ce2f-4eb4-a024-3300c8992810" providerId="ADAL" clId="{F167BEB7-A528-0240-8FE3-B44CE7D99AED}" dt="2025-02-20T20:51:44.217" v="449" actId="207"/>
          <ac:spMkLst>
            <pc:docMk/>
            <pc:sldMk cId="3342450745" sldId="2147480367"/>
            <ac:spMk id="10" creationId="{E7D87ED4-93E4-6B17-8701-462D873D32F6}"/>
          </ac:spMkLst>
        </pc:spChg>
        <pc:spChg chg="mod">
          <ac:chgData name="Theresa Choi" userId="d8690083-ce2f-4eb4-a024-3300c8992810" providerId="ADAL" clId="{F167BEB7-A528-0240-8FE3-B44CE7D99AED}" dt="2025-02-20T20:53:03.569" v="461" actId="207"/>
          <ac:spMkLst>
            <pc:docMk/>
            <pc:sldMk cId="3342450745" sldId="2147480367"/>
            <ac:spMk id="11" creationId="{2C9EC75A-6A48-E150-DE1A-F238F7CBD590}"/>
          </ac:spMkLst>
        </pc:spChg>
        <pc:spChg chg="mod">
          <ac:chgData name="Theresa Choi" userId="d8690083-ce2f-4eb4-a024-3300c8992810" providerId="ADAL" clId="{F167BEB7-A528-0240-8FE3-B44CE7D99AED}" dt="2025-02-20T20:53:13.542" v="464" actId="207"/>
          <ac:spMkLst>
            <pc:docMk/>
            <pc:sldMk cId="3342450745" sldId="2147480367"/>
            <ac:spMk id="12" creationId="{51FF90A1-9A10-7B7B-63A7-518D7BAFC3F7}"/>
          </ac:spMkLst>
        </pc:spChg>
        <pc:spChg chg="mod">
          <ac:chgData name="Theresa Choi" userId="d8690083-ce2f-4eb4-a024-3300c8992810" providerId="ADAL" clId="{F167BEB7-A528-0240-8FE3-B44CE7D99AED}" dt="2025-02-20T20:53:09.090" v="463" actId="207"/>
          <ac:spMkLst>
            <pc:docMk/>
            <pc:sldMk cId="3342450745" sldId="2147480367"/>
            <ac:spMk id="13" creationId="{907D35B1-B30B-00BC-0379-765C840D9104}"/>
          </ac:spMkLst>
        </pc:spChg>
        <pc:spChg chg="mod">
          <ac:chgData name="Theresa Choi" userId="d8690083-ce2f-4eb4-a024-3300c8992810" providerId="ADAL" clId="{F167BEB7-A528-0240-8FE3-B44CE7D99AED}" dt="2025-02-20T20:52:29.297" v="456" actId="207"/>
          <ac:spMkLst>
            <pc:docMk/>
            <pc:sldMk cId="3342450745" sldId="2147480367"/>
            <ac:spMk id="15" creationId="{9FC5466C-0AAB-800C-D929-9D3FD940657F}"/>
          </ac:spMkLst>
        </pc:spChg>
        <pc:spChg chg="mod">
          <ac:chgData name="Theresa Choi" userId="d8690083-ce2f-4eb4-a024-3300c8992810" providerId="ADAL" clId="{F167BEB7-A528-0240-8FE3-B44CE7D99AED}" dt="2025-02-20T20:52:29.297" v="456" actId="207"/>
          <ac:spMkLst>
            <pc:docMk/>
            <pc:sldMk cId="3342450745" sldId="2147480367"/>
            <ac:spMk id="16" creationId="{8E3473DA-40EB-3BEC-9C63-522C470211CC}"/>
          </ac:spMkLst>
        </pc:spChg>
        <pc:spChg chg="mod">
          <ac:chgData name="Theresa Choi" userId="d8690083-ce2f-4eb4-a024-3300c8992810" providerId="ADAL" clId="{F167BEB7-A528-0240-8FE3-B44CE7D99AED}" dt="2025-02-20T20:52:51.043" v="460" actId="207"/>
          <ac:spMkLst>
            <pc:docMk/>
            <pc:sldMk cId="3342450745" sldId="2147480367"/>
            <ac:spMk id="66" creationId="{B9BC6067-1252-D671-C9D0-033E775E263B}"/>
          </ac:spMkLst>
        </pc:spChg>
        <pc:spChg chg="mod">
          <ac:chgData name="Theresa Choi" userId="d8690083-ce2f-4eb4-a024-3300c8992810" providerId="ADAL" clId="{F167BEB7-A528-0240-8FE3-B44CE7D99AED}" dt="2025-02-20T20:52:51.043" v="460" actId="207"/>
          <ac:spMkLst>
            <pc:docMk/>
            <pc:sldMk cId="3342450745" sldId="2147480367"/>
            <ac:spMk id="68" creationId="{0832106A-C201-EEDA-C187-A9844F483E04}"/>
          </ac:spMkLst>
        </pc:spChg>
        <pc:spChg chg="mod">
          <ac:chgData name="Theresa Choi" userId="d8690083-ce2f-4eb4-a024-3300c8992810" providerId="ADAL" clId="{F167BEB7-A528-0240-8FE3-B44CE7D99AED}" dt="2025-02-20T20:52:51.043" v="460" actId="207"/>
          <ac:spMkLst>
            <pc:docMk/>
            <pc:sldMk cId="3342450745" sldId="2147480367"/>
            <ac:spMk id="70" creationId="{9E281295-BC78-B4FF-0966-03B999B6B4AB}"/>
          </ac:spMkLst>
        </pc:spChg>
        <pc:spChg chg="mod">
          <ac:chgData name="Theresa Choi" userId="d8690083-ce2f-4eb4-a024-3300c8992810" providerId="ADAL" clId="{F167BEB7-A528-0240-8FE3-B44CE7D99AED}" dt="2025-02-20T20:52:29.297" v="456" actId="207"/>
          <ac:spMkLst>
            <pc:docMk/>
            <pc:sldMk cId="3342450745" sldId="2147480367"/>
            <ac:spMk id="79" creationId="{2192A09D-F9C8-6D51-F520-A16C9D246F65}"/>
          </ac:spMkLst>
        </pc:spChg>
        <pc:cxnChg chg="mod">
          <ac:chgData name="Theresa Choi" userId="d8690083-ce2f-4eb4-a024-3300c8992810" providerId="ADAL" clId="{F167BEB7-A528-0240-8FE3-B44CE7D99AED}" dt="2025-02-20T20:53:22.133" v="465" actId="692"/>
          <ac:cxnSpMkLst>
            <pc:docMk/>
            <pc:sldMk cId="3342450745" sldId="2147480367"/>
            <ac:cxnSpMk id="54" creationId="{E6124968-2FC6-81D6-BF0A-EF59F784BA03}"/>
          </ac:cxnSpMkLst>
        </pc:cxnChg>
        <pc:cxnChg chg="mod">
          <ac:chgData name="Theresa Choi" userId="d8690083-ce2f-4eb4-a024-3300c8992810" providerId="ADAL" clId="{F167BEB7-A528-0240-8FE3-B44CE7D99AED}" dt="2025-02-20T20:53:22.133" v="465" actId="692"/>
          <ac:cxnSpMkLst>
            <pc:docMk/>
            <pc:sldMk cId="3342450745" sldId="2147480367"/>
            <ac:cxnSpMk id="67" creationId="{74A25EDF-FE9B-04CB-E511-C7088F101DC7}"/>
          </ac:cxnSpMkLst>
        </pc:cxnChg>
        <pc:cxnChg chg="mod">
          <ac:chgData name="Theresa Choi" userId="d8690083-ce2f-4eb4-a024-3300c8992810" providerId="ADAL" clId="{F167BEB7-A528-0240-8FE3-B44CE7D99AED}" dt="2025-02-20T20:53:22.133" v="465" actId="692"/>
          <ac:cxnSpMkLst>
            <pc:docMk/>
            <pc:sldMk cId="3342450745" sldId="2147480367"/>
            <ac:cxnSpMk id="69" creationId="{8405F72A-3F3E-4AA3-6EDA-402748FFACA5}"/>
          </ac:cxnSpMkLst>
        </pc:cxnChg>
      </pc:sldChg>
      <pc:sldChg chg="addSp modSp mod">
        <pc:chgData name="Theresa Choi" userId="d8690083-ce2f-4eb4-a024-3300c8992810" providerId="ADAL" clId="{F167BEB7-A528-0240-8FE3-B44CE7D99AED}" dt="2025-02-20T20:49:35.466" v="430"/>
        <pc:sldMkLst>
          <pc:docMk/>
          <pc:sldMk cId="3424267314" sldId="2147480368"/>
        </pc:sldMkLst>
        <pc:spChg chg="add mod">
          <ac:chgData name="Theresa Choi" userId="d8690083-ce2f-4eb4-a024-3300c8992810" providerId="ADAL" clId="{F167BEB7-A528-0240-8FE3-B44CE7D99AED}" dt="2025-02-20T20:49:33.229" v="429" actId="207"/>
          <ac:spMkLst>
            <pc:docMk/>
            <pc:sldMk cId="3424267314" sldId="2147480368"/>
            <ac:spMk id="5" creationId="{A3A584DC-5765-B75B-9E27-FE6C6C6E20DA}"/>
          </ac:spMkLst>
        </pc:spChg>
      </pc:sldChg>
    </pc:docChg>
  </pc:docChgLst>
  <pc:docChgLst>
    <pc:chgData name="Marisa Emdin (BRIDGE PARTNERS LLC)" userId="S::v-mariemdin@microsoft.com::2e82bb7a-ad33-410c-b79b-a5a5a616e913" providerId="AD" clId="Web-{FBDEBC83-5D12-9968-8314-F9C2A1D22AF7}"/>
    <pc:docChg chg="modSld">
      <pc:chgData name="Marisa Emdin (BRIDGE PARTNERS LLC)" userId="S::v-mariemdin@microsoft.com::2e82bb7a-ad33-410c-b79b-a5a5a616e913" providerId="AD" clId="Web-{FBDEBC83-5D12-9968-8314-F9C2A1D22AF7}" dt="2025-02-26T00:05:33.341" v="32" actId="20577"/>
      <pc:docMkLst>
        <pc:docMk/>
      </pc:docMkLst>
      <pc:sldChg chg="addSp delSp modSp">
        <pc:chgData name="Marisa Emdin (BRIDGE PARTNERS LLC)" userId="S::v-mariemdin@microsoft.com::2e82bb7a-ad33-410c-b79b-a5a5a616e913" providerId="AD" clId="Web-{FBDEBC83-5D12-9968-8314-F9C2A1D22AF7}" dt="2025-02-26T00:05:33.341" v="32" actId="20577"/>
        <pc:sldMkLst>
          <pc:docMk/>
          <pc:sldMk cId="3145138398" sldId="2147479042"/>
        </pc:sldMkLst>
        <pc:spChg chg="mod">
          <ac:chgData name="Marisa Emdin (BRIDGE PARTNERS LLC)" userId="S::v-mariemdin@microsoft.com::2e82bb7a-ad33-410c-b79b-a5a5a616e913" providerId="AD" clId="Web-{FBDEBC83-5D12-9968-8314-F9C2A1D22AF7}" dt="2025-02-26T00:05:13.669" v="25" actId="20577"/>
          <ac:spMkLst>
            <pc:docMk/>
            <pc:sldMk cId="3145138398" sldId="2147479042"/>
            <ac:spMk id="5" creationId="{1CC0FEC2-5CA6-AE30-2569-C41A20EBF560}"/>
          </ac:spMkLst>
        </pc:spChg>
        <pc:spChg chg="mod">
          <ac:chgData name="Marisa Emdin (BRIDGE PARTNERS LLC)" userId="S::v-mariemdin@microsoft.com::2e82bb7a-ad33-410c-b79b-a5a5a616e913" providerId="AD" clId="Web-{FBDEBC83-5D12-9968-8314-F9C2A1D22AF7}" dt="2025-02-26T00:04:39.746" v="23" actId="20577"/>
          <ac:spMkLst>
            <pc:docMk/>
            <pc:sldMk cId="3145138398" sldId="2147479042"/>
            <ac:spMk id="7" creationId="{FFA8F4E3-7350-C48A-0A51-19527A4CD2A0}"/>
          </ac:spMkLst>
        </pc:spChg>
        <pc:spChg chg="mod">
          <ac:chgData name="Marisa Emdin (BRIDGE PARTNERS LLC)" userId="S::v-mariemdin@microsoft.com::2e82bb7a-ad33-410c-b79b-a5a5a616e913" providerId="AD" clId="Web-{FBDEBC83-5D12-9968-8314-F9C2A1D22AF7}" dt="2025-02-26T00:04:24.074" v="21" actId="20577"/>
          <ac:spMkLst>
            <pc:docMk/>
            <pc:sldMk cId="3145138398" sldId="2147479042"/>
            <ac:spMk id="8" creationId="{4761E806-3B08-2C44-5AA5-347686574CD7}"/>
          </ac:spMkLst>
        </pc:spChg>
        <pc:spChg chg="mod">
          <ac:chgData name="Marisa Emdin (BRIDGE PARTNERS LLC)" userId="S::v-mariemdin@microsoft.com::2e82bb7a-ad33-410c-b79b-a5a5a616e913" providerId="AD" clId="Web-{FBDEBC83-5D12-9968-8314-F9C2A1D22AF7}" dt="2025-02-26T00:05:33.341" v="32" actId="20577"/>
          <ac:spMkLst>
            <pc:docMk/>
            <pc:sldMk cId="3145138398" sldId="2147479042"/>
            <ac:spMk id="11" creationId="{7522F06D-9FD2-87DA-A33B-C078F928A860}"/>
          </ac:spMkLst>
        </pc:spChg>
        <pc:spChg chg="add mod">
          <ac:chgData name="Marisa Emdin (BRIDGE PARTNERS LLC)" userId="S::v-mariemdin@microsoft.com::2e82bb7a-ad33-410c-b79b-a5a5a616e913" providerId="AD" clId="Web-{FBDEBC83-5D12-9968-8314-F9C2A1D22AF7}" dt="2025-02-26T00:03:42.510" v="18" actId="1076"/>
          <ac:spMkLst>
            <pc:docMk/>
            <pc:sldMk cId="3145138398" sldId="2147479042"/>
            <ac:spMk id="16" creationId="{26D90DA4-1DD3-F9AB-9DD5-84C25FE86F71}"/>
          </ac:spMkLst>
        </pc:spChg>
        <pc:spChg chg="add mod">
          <ac:chgData name="Marisa Emdin (BRIDGE PARTNERS LLC)" userId="S::v-mariemdin@microsoft.com::2e82bb7a-ad33-410c-b79b-a5a5a616e913" providerId="AD" clId="Web-{FBDEBC83-5D12-9968-8314-F9C2A1D22AF7}" dt="2025-02-26T00:03:46.682" v="19" actId="1076"/>
          <ac:spMkLst>
            <pc:docMk/>
            <pc:sldMk cId="3145138398" sldId="2147479042"/>
            <ac:spMk id="19" creationId="{D85C4637-4A03-151C-4251-2BB66776D5FE}"/>
          </ac:spMkLst>
        </pc:spChg>
        <pc:spChg chg="mod">
          <ac:chgData name="Marisa Emdin (BRIDGE PARTNERS LLC)" userId="S::v-mariemdin@microsoft.com::2e82bb7a-ad33-410c-b79b-a5a5a616e913" providerId="AD" clId="Web-{FBDEBC83-5D12-9968-8314-F9C2A1D22AF7}" dt="2025-02-26T00:02:27.430" v="5" actId="20577"/>
          <ac:spMkLst>
            <pc:docMk/>
            <pc:sldMk cId="3145138398" sldId="2147479042"/>
            <ac:spMk id="225" creationId="{53E1F4B0-202C-85F9-4827-5A2B9A29D496}"/>
          </ac:spMkLst>
        </pc:spChg>
        <pc:cxnChg chg="mod">
          <ac:chgData name="Marisa Emdin (BRIDGE PARTNERS LLC)" userId="S::v-mariemdin@microsoft.com::2e82bb7a-ad33-410c-b79b-a5a5a616e913" providerId="AD" clId="Web-{FBDEBC83-5D12-9968-8314-F9C2A1D22AF7}" dt="2025-02-26T00:01:59.116" v="3" actId="20577"/>
          <ac:cxnSpMkLst>
            <pc:docMk/>
            <pc:sldMk cId="3145138398" sldId="2147479042"/>
            <ac:cxnSpMk id="97" creationId="{087C5224-70DE-4613-E699-439D07908EE7}"/>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A59E5-6BED-46A4-A348-240EEF4DA2AD}" type="datetimeFigureOut">
              <a:rPr lang="en-US" smtClean="0"/>
              <a:t>3/4/2025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FC92D-D11E-4CC1-A5E3-C506190E1EA2}" type="slidenum">
              <a:rPr lang="en-US" smtClean="0"/>
              <a:t>‹#›</a:t>
            </a:fld>
            <a:endParaRPr lang="en-US"/>
          </a:p>
        </p:txBody>
      </p:sp>
    </p:spTree>
    <p:extLst>
      <p:ext uri="{BB962C8B-B14F-4D97-AF65-F5344CB8AC3E}">
        <p14:creationId xmlns:p14="http://schemas.microsoft.com/office/powerpoint/2010/main" val="147706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3FC92D-D11E-4CC1-A5E3-C506190E1EA2}" type="slidenum">
              <a:rPr lang="en-US" smtClean="0"/>
              <a:t>2</a:t>
            </a:fld>
            <a:endParaRPr lang="en-US"/>
          </a:p>
        </p:txBody>
      </p:sp>
    </p:spTree>
    <p:extLst>
      <p:ext uri="{BB962C8B-B14F-4D97-AF65-F5344CB8AC3E}">
        <p14:creationId xmlns:p14="http://schemas.microsoft.com/office/powerpoint/2010/main" val="181756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2951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7</a:t>
            </a:fld>
            <a:endParaRPr lang="en-US"/>
          </a:p>
        </p:txBody>
      </p:sp>
    </p:spTree>
    <p:extLst>
      <p:ext uri="{BB962C8B-B14F-4D97-AF65-F5344CB8AC3E}">
        <p14:creationId xmlns:p14="http://schemas.microsoft.com/office/powerpoint/2010/main" val="3832127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8</a:t>
            </a:fld>
            <a:endParaRPr lang="en-US"/>
          </a:p>
        </p:txBody>
      </p:sp>
    </p:spTree>
    <p:extLst>
      <p:ext uri="{BB962C8B-B14F-4D97-AF65-F5344CB8AC3E}">
        <p14:creationId xmlns:p14="http://schemas.microsoft.com/office/powerpoint/2010/main" val="3030718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0544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99AF2C-324A-44E8-94CF-A5A0A11E3EF3}" type="slidenum">
              <a:rPr lang="en-US" smtClean="0"/>
              <a:t>12</a:t>
            </a:fld>
            <a:endParaRPr lang="en-US"/>
          </a:p>
        </p:txBody>
      </p:sp>
    </p:spTree>
    <p:extLst>
      <p:ext uri="{BB962C8B-B14F-4D97-AF65-F5344CB8AC3E}">
        <p14:creationId xmlns:p14="http://schemas.microsoft.com/office/powerpoint/2010/main" val="283868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2C61DAB-D93E-49CA-B245-379601CFE8D0}"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3/4/2025 8:54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117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4186990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11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41A58-112E-C250-300C-F08B626470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343DF4-A162-CD05-4B28-6D761AE788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84967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36454120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1552597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82583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19428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55302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0279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61022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7063518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44518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io_Slide_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0BBD6-7D83-4443-A81D-81178169D10D}"/>
              </a:ext>
            </a:extLst>
          </p:cNvPr>
          <p:cNvSpPr>
            <a:spLocks noGrp="1"/>
          </p:cNvSpPr>
          <p:nvPr>
            <p:ph type="title"/>
          </p:nvPr>
        </p:nvSpPr>
        <p:spPr>
          <a:xfrm>
            <a:off x="456271" y="446050"/>
            <a:ext cx="11241358" cy="670000"/>
          </a:xfrm>
        </p:spPr>
        <p:txBody>
          <a:bodyPr>
            <a:noAutofit/>
          </a:bodyPr>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85288A66-5431-4C16-89D5-934A0541217E}"/>
              </a:ext>
            </a:extLst>
          </p:cNvPr>
          <p:cNvSpPr>
            <a:spLocks noGrp="1"/>
          </p:cNvSpPr>
          <p:nvPr>
            <p:ph idx="10"/>
          </p:nvPr>
        </p:nvSpPr>
        <p:spPr>
          <a:xfrm>
            <a:off x="457200" y="1371600"/>
            <a:ext cx="5367013" cy="5040350"/>
          </a:xfrm>
          <a:prstGeom prst="rect">
            <a:avLst/>
          </a:prstGeom>
        </p:spPr>
        <p:txBody>
          <a:bodyPr vert="horz" lIns="0" tIns="0" rIns="0" bIns="0" rtlCol="0">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532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518040"/>
      </p:ext>
    </p:extLst>
  </p:cSld>
  <p:clrMapOvr>
    <a:masterClrMapping/>
  </p:clrMapOvr>
  <p:transition>
    <p:fade/>
  </p:transition>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1987350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7232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Quote slide 1b">
    <p:bg>
      <p:bgRef idx="1001">
        <a:schemeClr val="bg2"/>
      </p:bgRef>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1739900" y="3779493"/>
            <a:ext cx="5795963"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1739900" y="4077072"/>
            <a:ext cx="5795963" cy="215444"/>
          </a:xfrm>
        </p:spPr>
        <p:txBody>
          <a:bodyPr/>
          <a:lstStyle>
            <a:lvl1pPr marL="0" indent="0" algn="l">
              <a:spcBef>
                <a:spcPts val="0"/>
              </a:spcBef>
              <a:buNone/>
              <a:defRPr sz="1400">
                <a:solidFill>
                  <a:schemeClr val="tx1"/>
                </a:solidFill>
                <a:latin typeface="+mn-lt"/>
              </a:defRPr>
            </a:lvl1pPr>
          </a:lstStyle>
          <a:p>
            <a:pPr lvl="0"/>
            <a:r>
              <a:rPr lang="en-US"/>
              <a:t>Job title or another attribute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1739899" y="2025650"/>
            <a:ext cx="9866313" cy="1661993"/>
          </a:xfrm>
        </p:spPr>
        <p:txBody>
          <a:bodyPr anchor="b"/>
          <a:lstStyle>
            <a:lvl1pPr>
              <a:defRPr>
                <a:solidFill>
                  <a:schemeClr val="accent3"/>
                </a:solidFill>
              </a:defRPr>
            </a:lvl1pPr>
          </a:lstStyle>
          <a:p>
            <a:r>
              <a:rPr lang="en-US"/>
              <a:t>Add quote text here Add quote text here Add quote text here Add quote text here Add quote text here</a:t>
            </a:r>
          </a:p>
        </p:txBody>
      </p:sp>
    </p:spTree>
    <p:extLst>
      <p:ext uri="{BB962C8B-B14F-4D97-AF65-F5344CB8AC3E}">
        <p14:creationId xmlns:p14="http://schemas.microsoft.com/office/powerpoint/2010/main" val="6738013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338270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457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tx1"/>
                </a:solidFill>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11595"/>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dirty="0"/>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2053007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946762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0826239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15062849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8216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48117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2437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57376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457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tx1"/>
                </a:solidFill>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11595"/>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dirty="0"/>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82981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77808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2412096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ote slide 1b">
    <p:bg>
      <p:bgRef idx="1001">
        <a:schemeClr val="bg2"/>
      </p:bgRef>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1739900" y="3779493"/>
            <a:ext cx="5795963"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1739900" y="4077072"/>
            <a:ext cx="5795963" cy="215444"/>
          </a:xfrm>
        </p:spPr>
        <p:txBody>
          <a:bodyPr/>
          <a:lstStyle>
            <a:lvl1pPr marL="0" indent="0" algn="l">
              <a:spcBef>
                <a:spcPts val="0"/>
              </a:spcBef>
              <a:buNone/>
              <a:defRPr sz="1400">
                <a:solidFill>
                  <a:schemeClr val="tx1"/>
                </a:solidFill>
                <a:latin typeface="+mn-lt"/>
              </a:defRPr>
            </a:lvl1pPr>
          </a:lstStyle>
          <a:p>
            <a:pPr lvl="0"/>
            <a:r>
              <a:rPr lang="en-US"/>
              <a:t>Job title or another attribute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1739899" y="2025650"/>
            <a:ext cx="9866313" cy="1661993"/>
          </a:xfrm>
        </p:spPr>
        <p:txBody>
          <a:bodyPr anchor="b"/>
          <a:lstStyle>
            <a:lvl1pPr>
              <a:defRPr>
                <a:solidFill>
                  <a:schemeClr val="accent3"/>
                </a:solidFill>
              </a:defRPr>
            </a:lvl1pPr>
          </a:lstStyle>
          <a:p>
            <a:r>
              <a:rPr lang="en-US"/>
              <a:t>Add quote text here Add quote text here Add quote text here Add quote text here Add quote text here</a:t>
            </a:r>
          </a:p>
        </p:txBody>
      </p:sp>
    </p:spTree>
    <p:extLst>
      <p:ext uri="{BB962C8B-B14F-4D97-AF65-F5344CB8AC3E}">
        <p14:creationId xmlns:p14="http://schemas.microsoft.com/office/powerpoint/2010/main" val="316745441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emf"/><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4.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2" cstate="hq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1181855"/>
      </p:ext>
    </p:extLst>
  </p:cSld>
  <p:clrMap bg1="lt1" tx1="dk1" bg2="lt2" tx2="dk2" accent1="accent1" accent2="accent2" accent3="accent3" accent4="accent4" accent5="accent5" accent6="accent6" hlink="hlink" folHlink="folHlink"/>
  <p:sldLayoutIdLst>
    <p:sldLayoutId id="2147483709" r:id="rId1"/>
    <p:sldLayoutId id="2147483717" r:id="rId2"/>
    <p:sldLayoutId id="2147483719" r:id="rId3"/>
    <p:sldLayoutId id="2147483743" r:id="rId4"/>
    <p:sldLayoutId id="2147483754" r:id="rId5"/>
    <p:sldLayoutId id="2147483784" r:id="rId6"/>
    <p:sldLayoutId id="2147485590" r:id="rId7"/>
    <p:sldLayoutId id="2147485595" r:id="rId8"/>
    <p:sldLayoutId id="2147485608" r:id="rId9"/>
    <p:sldLayoutId id="2147485609" r:id="rId10"/>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25725152"/>
      </p:ext>
    </p:extLst>
  </p:cSld>
  <p:clrMap bg1="lt1" tx1="dk1" bg2="lt2" tx2="dk2" accent1="accent1" accent2="accent2" accent3="accent3" accent4="accent4" accent5="accent5" accent6="accent6" hlink="hlink" folHlink="folHlink"/>
  <p:sldLayoutIdLst>
    <p:sldLayoutId id="2147485596" r:id="rId1"/>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32655811"/>
      </p:ext>
    </p:extLst>
  </p:cSld>
  <p:clrMap bg1="lt1" tx1="dk1" bg2="lt2" tx2="dk2" accent1="accent1" accent2="accent2" accent3="accent3" accent4="accent4" accent5="accent5" accent6="accent6" hlink="hlink" folHlink="folHlink"/>
  <p:sldLayoutIdLst>
    <p:sldLayoutId id="2147485598" r:id="rId1"/>
    <p:sldLayoutId id="2147485599" r:id="rId2"/>
    <p:sldLayoutId id="2147485600" r:id="rId3"/>
    <p:sldLayoutId id="2147485601" r:id="rId4"/>
    <p:sldLayoutId id="2147485602" r:id="rId5"/>
    <p:sldLayoutId id="2147485603" r:id="rId6"/>
    <p:sldLayoutId id="2147485604" r:id="rId7"/>
    <p:sldLayoutId id="2147485605" r:id="rId8"/>
    <p:sldLayoutId id="2147485606"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87" y="457202"/>
            <a:ext cx="11018520" cy="7600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23" y="1435506"/>
            <a:ext cx="11018520" cy="22126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1"/>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090" tIns="20072" rIns="25090" bIns="20072" numCol="1" spcCol="0" rtlCol="0" fromWordArt="0" anchor="t" anchorCtr="0" forceAA="0" compatLnSpc="1">
            <a:prstTxWarp prst="textNoShape">
              <a:avLst/>
            </a:prstTxWarp>
            <a:noAutofit/>
          </a:bodyPr>
          <a:lstStyle/>
          <a:p>
            <a:pPr algn="ctr" defTabSz="127947" fontAlgn="base">
              <a:lnSpc>
                <a:spcPct val="90000"/>
              </a:lnSpc>
              <a:spcBef>
                <a:spcPct val="0"/>
              </a:spcBef>
              <a:spcAft>
                <a:spcPct val="0"/>
              </a:spcAft>
            </a:pPr>
            <a:endParaRPr lang="en-US" sz="329">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1"/>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090" tIns="20072" rIns="25090" bIns="20072" numCol="1" spcCol="0" rtlCol="0" fromWordArt="0" anchor="t" anchorCtr="0" forceAA="0" compatLnSpc="1">
            <a:prstTxWarp prst="textNoShape">
              <a:avLst/>
            </a:prstTxWarp>
            <a:noAutofit/>
          </a:bodyPr>
          <a:lstStyle/>
          <a:p>
            <a:pPr algn="ctr" defTabSz="127947" fontAlgn="base">
              <a:lnSpc>
                <a:spcPct val="90000"/>
              </a:lnSpc>
              <a:spcBef>
                <a:spcPct val="0"/>
              </a:spcBef>
              <a:spcAft>
                <a:spcPct val="0"/>
              </a:spcAft>
            </a:pPr>
            <a:endParaRPr lang="en-US" sz="329">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25251548"/>
      </p:ext>
    </p:extLst>
  </p:cSld>
  <p:clrMap bg1="lt1" tx1="dk1" bg2="lt2" tx2="dk2" accent1="accent1" accent2="accent2" accent3="accent3" accent4="accent4" accent5="accent5" accent6="accent6" hlink="hlink" folHlink="folHlink"/>
  <p:sldLayoutIdLst>
    <p:sldLayoutId id="2147485611" r:id="rId1"/>
    <p:sldLayoutId id="2147485612" r:id="rId2"/>
    <p:sldLayoutId id="2147485613" r:id="rId3"/>
    <p:sldLayoutId id="2147485614" r:id="rId4"/>
    <p:sldLayoutId id="2147485615" r:id="rId5"/>
    <p:sldLayoutId id="2147485616" r:id="rId6"/>
    <p:sldLayoutId id="2147485617" r:id="rId7"/>
    <p:sldLayoutId id="2147485618" r:id="rId8"/>
    <p:sldLayoutId id="2147485619" r:id="rId9"/>
    <p:sldLayoutId id="2147485620" r:id="rId10"/>
  </p:sldLayoutIdLst>
  <p:transition>
    <p:fade/>
  </p:transition>
  <p:txStyles>
    <p:titleStyle>
      <a:lvl1pPr algn="l" defTabSz="127984" rtl="0" eaLnBrk="1" latinLnBrk="0" hangingPunct="1">
        <a:lnSpc>
          <a:spcPct val="100000"/>
        </a:lnSpc>
        <a:spcBef>
          <a:spcPct val="0"/>
        </a:spcBef>
        <a:buNone/>
        <a:defRPr lang="en-US" sz="494" b="0" kern="1200" cap="none" spc="-7" baseline="0" dirty="0" smtClean="0">
          <a:ln w="3175">
            <a:noFill/>
          </a:ln>
          <a:solidFill>
            <a:srgbClr val="091F2C"/>
          </a:solidFill>
          <a:effectLst/>
          <a:latin typeface="+mj-lt"/>
          <a:ea typeface="+mn-ea"/>
          <a:cs typeface="Segoe UI" pitchFamily="34" charset="0"/>
        </a:defRPr>
      </a:lvl1pPr>
    </p:titleStyle>
    <p:bodyStyle>
      <a:lvl1pPr marL="31367" marR="0" indent="-31367" algn="l" defTabSz="1279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384" kern="1200" spc="0" baseline="0">
          <a:solidFill>
            <a:schemeClr val="tx1"/>
          </a:solidFill>
          <a:latin typeface="+mn-lt"/>
          <a:ea typeface="+mn-ea"/>
          <a:cs typeface="Segoe UI" panose="020B0502040204020203" pitchFamily="34" charset="0"/>
        </a:defRPr>
      </a:lvl1pPr>
      <a:lvl2pPr marL="62734" marR="0" indent="-31367" algn="l" defTabSz="1279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74" kern="1200" spc="0" baseline="0">
          <a:solidFill>
            <a:schemeClr val="tx1"/>
          </a:solidFill>
          <a:latin typeface="+mn-lt"/>
          <a:ea typeface="+mn-ea"/>
          <a:cs typeface="+mn-cs"/>
        </a:defRPr>
      </a:lvl2pPr>
      <a:lvl3pPr marL="90179" marR="0" indent="-27446" algn="l" defTabSz="1279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20" kern="1200" spc="0" baseline="0">
          <a:solidFill>
            <a:schemeClr val="tx1"/>
          </a:solidFill>
          <a:latin typeface="+mn-lt"/>
          <a:ea typeface="+mn-ea"/>
          <a:cs typeface="+mn-cs"/>
        </a:defRPr>
      </a:lvl3pPr>
      <a:lvl4pPr marL="115665" marR="0" indent="-24832" algn="l" defTabSz="1279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92" kern="1200" spc="0" baseline="0">
          <a:solidFill>
            <a:schemeClr val="tx1"/>
          </a:solidFill>
          <a:latin typeface="+mn-lt"/>
          <a:ea typeface="+mn-ea"/>
          <a:cs typeface="+mn-cs"/>
        </a:defRPr>
      </a:lvl4pPr>
      <a:lvl5pPr marL="140497" marR="0" indent="-23089" algn="l" defTabSz="1279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92" kern="1200" spc="0" baseline="0">
          <a:solidFill>
            <a:schemeClr val="tx1"/>
          </a:solidFill>
          <a:latin typeface="+mn-lt"/>
          <a:ea typeface="+mn-ea"/>
          <a:cs typeface="+mn-cs"/>
        </a:defRPr>
      </a:lvl5pPr>
      <a:lvl6pPr marL="351956" indent="-31996" algn="l" defTabSz="127984" rtl="0" eaLnBrk="1" latinLnBrk="0" hangingPunct="1">
        <a:spcBef>
          <a:spcPct val="20000"/>
        </a:spcBef>
        <a:buFont typeface="Arial" pitchFamily="34" charset="0"/>
        <a:buChar char="•"/>
        <a:defRPr sz="274" kern="1200">
          <a:solidFill>
            <a:schemeClr val="tx1"/>
          </a:solidFill>
          <a:latin typeface="+mn-lt"/>
          <a:ea typeface="+mn-ea"/>
          <a:cs typeface="+mn-cs"/>
        </a:defRPr>
      </a:lvl6pPr>
      <a:lvl7pPr marL="415948" indent="-31996" algn="l" defTabSz="127984" rtl="0" eaLnBrk="1" latinLnBrk="0" hangingPunct="1">
        <a:spcBef>
          <a:spcPct val="20000"/>
        </a:spcBef>
        <a:buFont typeface="Arial" pitchFamily="34" charset="0"/>
        <a:buChar char="•"/>
        <a:defRPr sz="274" kern="1200">
          <a:solidFill>
            <a:schemeClr val="tx1"/>
          </a:solidFill>
          <a:latin typeface="+mn-lt"/>
          <a:ea typeface="+mn-ea"/>
          <a:cs typeface="+mn-cs"/>
        </a:defRPr>
      </a:lvl7pPr>
      <a:lvl8pPr marL="479940" indent="-31996" algn="l" defTabSz="127984" rtl="0" eaLnBrk="1" latinLnBrk="0" hangingPunct="1">
        <a:spcBef>
          <a:spcPct val="20000"/>
        </a:spcBef>
        <a:buFont typeface="Arial" pitchFamily="34" charset="0"/>
        <a:buChar char="•"/>
        <a:defRPr sz="274" kern="1200">
          <a:solidFill>
            <a:schemeClr val="tx1"/>
          </a:solidFill>
          <a:latin typeface="+mn-lt"/>
          <a:ea typeface="+mn-ea"/>
          <a:cs typeface="+mn-cs"/>
        </a:defRPr>
      </a:lvl8pPr>
      <a:lvl9pPr marL="543932" indent="-31996" algn="l" defTabSz="127984" rtl="0" eaLnBrk="1" latinLnBrk="0" hangingPunct="1">
        <a:spcBef>
          <a:spcPct val="20000"/>
        </a:spcBef>
        <a:buFont typeface="Arial" pitchFamily="34" charset="0"/>
        <a:buChar char="•"/>
        <a:defRPr sz="274" kern="1200">
          <a:solidFill>
            <a:schemeClr val="tx1"/>
          </a:solidFill>
          <a:latin typeface="+mn-lt"/>
          <a:ea typeface="+mn-ea"/>
          <a:cs typeface="+mn-cs"/>
        </a:defRPr>
      </a:lvl9pPr>
    </p:bodyStyle>
    <p:otherStyle>
      <a:defPPr>
        <a:defRPr lang="en-US"/>
      </a:defPPr>
      <a:lvl1pPr marL="0" algn="l" defTabSz="127984" rtl="0" eaLnBrk="1" latinLnBrk="0" hangingPunct="1">
        <a:defRPr sz="247" kern="1200">
          <a:solidFill>
            <a:schemeClr val="tx1"/>
          </a:solidFill>
          <a:latin typeface="+mn-lt"/>
          <a:ea typeface="+mn-ea"/>
          <a:cs typeface="+mn-cs"/>
        </a:defRPr>
      </a:lvl1pPr>
      <a:lvl2pPr marL="63992" algn="l" defTabSz="127984" rtl="0" eaLnBrk="1" latinLnBrk="0" hangingPunct="1">
        <a:defRPr sz="247" kern="1200">
          <a:solidFill>
            <a:schemeClr val="tx1"/>
          </a:solidFill>
          <a:latin typeface="+mn-lt"/>
          <a:ea typeface="+mn-ea"/>
          <a:cs typeface="+mn-cs"/>
        </a:defRPr>
      </a:lvl2pPr>
      <a:lvl3pPr marL="127984" algn="l" defTabSz="127984" rtl="0" eaLnBrk="1" latinLnBrk="0" hangingPunct="1">
        <a:defRPr sz="247" kern="1200">
          <a:solidFill>
            <a:schemeClr val="tx1"/>
          </a:solidFill>
          <a:latin typeface="+mn-lt"/>
          <a:ea typeface="+mn-ea"/>
          <a:cs typeface="+mn-cs"/>
        </a:defRPr>
      </a:lvl3pPr>
      <a:lvl4pPr marL="191976" algn="l" defTabSz="127984" rtl="0" eaLnBrk="1" latinLnBrk="0" hangingPunct="1">
        <a:defRPr sz="247" kern="1200">
          <a:solidFill>
            <a:schemeClr val="tx1"/>
          </a:solidFill>
          <a:latin typeface="+mn-lt"/>
          <a:ea typeface="+mn-ea"/>
          <a:cs typeface="+mn-cs"/>
        </a:defRPr>
      </a:lvl4pPr>
      <a:lvl5pPr marL="255968" algn="l" defTabSz="127984" rtl="0" eaLnBrk="1" latinLnBrk="0" hangingPunct="1">
        <a:defRPr sz="247" kern="1200">
          <a:solidFill>
            <a:schemeClr val="tx1"/>
          </a:solidFill>
          <a:latin typeface="+mn-lt"/>
          <a:ea typeface="+mn-ea"/>
          <a:cs typeface="+mn-cs"/>
        </a:defRPr>
      </a:lvl5pPr>
      <a:lvl6pPr marL="319960" algn="l" defTabSz="127984" rtl="0" eaLnBrk="1" latinLnBrk="0" hangingPunct="1">
        <a:defRPr sz="247" kern="1200">
          <a:solidFill>
            <a:schemeClr val="tx1"/>
          </a:solidFill>
          <a:latin typeface="+mn-lt"/>
          <a:ea typeface="+mn-ea"/>
          <a:cs typeface="+mn-cs"/>
        </a:defRPr>
      </a:lvl6pPr>
      <a:lvl7pPr marL="383952" algn="l" defTabSz="127984" rtl="0" eaLnBrk="1" latinLnBrk="0" hangingPunct="1">
        <a:defRPr sz="247" kern="1200">
          <a:solidFill>
            <a:schemeClr val="tx1"/>
          </a:solidFill>
          <a:latin typeface="+mn-lt"/>
          <a:ea typeface="+mn-ea"/>
          <a:cs typeface="+mn-cs"/>
        </a:defRPr>
      </a:lvl7pPr>
      <a:lvl8pPr marL="447944" algn="l" defTabSz="127984" rtl="0" eaLnBrk="1" latinLnBrk="0" hangingPunct="1">
        <a:defRPr sz="247" kern="1200">
          <a:solidFill>
            <a:schemeClr val="tx1"/>
          </a:solidFill>
          <a:latin typeface="+mn-lt"/>
          <a:ea typeface="+mn-ea"/>
          <a:cs typeface="+mn-cs"/>
        </a:defRPr>
      </a:lvl8pPr>
      <a:lvl9pPr marL="511935" algn="l" defTabSz="127984" rtl="0" eaLnBrk="1" latinLnBrk="0" hangingPunct="1">
        <a:defRPr sz="247" kern="1200">
          <a:solidFill>
            <a:schemeClr val="tx1"/>
          </a:solidFill>
          <a:latin typeface="+mn-lt"/>
          <a:ea typeface="+mn-ea"/>
          <a:cs typeface="+mn-cs"/>
        </a:defRPr>
      </a:lvl9pPr>
    </p:otherStyle>
  </p:txStyles>
  <p:extLst>
    <p:ext uri="{27BBF7A9-308A-43DC-89C8-2F10F3537804}">
      <p15:sldGuideLst xmlns:p15="http://schemas.microsoft.com/office/powerpoint/2012/main">
        <p15:guide id="33" orient="horz" pos="258">
          <p15:clr>
            <a:srgbClr val="C35EA4"/>
          </p15:clr>
        </p15:guide>
        <p15:guide id="34" pos="168">
          <p15:clr>
            <a:srgbClr val="C35EA4"/>
          </p15:clr>
        </p15:guide>
        <p15:guide id="36" pos="2736">
          <p15:clr>
            <a:srgbClr val="C35EA4"/>
          </p15:clr>
        </p15:guide>
        <p15:guide id="37" pos="1368">
          <p15:clr>
            <a:srgbClr val="A4A3A4"/>
          </p15:clr>
        </p15:guide>
        <p15:guide id="38" pos="1512">
          <p15:clr>
            <a:srgbClr val="A4A3A4"/>
          </p15:clr>
        </p15:guide>
        <p15:guide id="39" pos="696">
          <p15:clr>
            <a:srgbClr val="A4A3A4"/>
          </p15:clr>
        </p15:guide>
        <p15:guide id="40" pos="840">
          <p15:clr>
            <a:srgbClr val="A4A3A4"/>
          </p15:clr>
        </p15:guide>
        <p15:guide id="41" pos="2184">
          <p15:clr>
            <a:srgbClr val="A4A3A4"/>
          </p15:clr>
        </p15:guide>
        <p15:guide id="42" pos="2040">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g"/><Relationship Id="rId13" Type="http://schemas.openxmlformats.org/officeDocument/2006/relationships/image" Target="../media/image24.jpg"/><Relationship Id="rId3" Type="http://schemas.openxmlformats.org/officeDocument/2006/relationships/image" Target="../media/image14.png"/><Relationship Id="rId7" Type="http://schemas.openxmlformats.org/officeDocument/2006/relationships/image" Target="../media/image18.jpg"/><Relationship Id="rId12" Type="http://schemas.openxmlformats.org/officeDocument/2006/relationships/image" Target="../media/image23.jpg"/><Relationship Id="rId17" Type="http://schemas.openxmlformats.org/officeDocument/2006/relationships/image" Target="../media/image28.png"/><Relationship Id="rId2" Type="http://schemas.openxmlformats.org/officeDocument/2006/relationships/notesSlide" Target="../notesSlides/notesSlide5.xml"/><Relationship Id="rId16" Type="http://schemas.openxmlformats.org/officeDocument/2006/relationships/image" Target="../media/image27.png"/><Relationship Id="rId1" Type="http://schemas.openxmlformats.org/officeDocument/2006/relationships/slideLayout" Target="../slideLayouts/slideLayout25.xml"/><Relationship Id="rId6" Type="http://schemas.openxmlformats.org/officeDocument/2006/relationships/image" Target="../media/image17.jpg"/><Relationship Id="rId11" Type="http://schemas.openxmlformats.org/officeDocument/2006/relationships/image" Target="../media/image22.jpg"/><Relationship Id="rId5" Type="http://schemas.openxmlformats.org/officeDocument/2006/relationships/image" Target="../media/image16.jpeg"/><Relationship Id="rId15" Type="http://schemas.openxmlformats.org/officeDocument/2006/relationships/image" Target="../media/image26.jpg"/><Relationship Id="rId10" Type="http://schemas.openxmlformats.org/officeDocument/2006/relationships/image" Target="../media/image21.jpg"/><Relationship Id="rId4" Type="http://schemas.openxmlformats.org/officeDocument/2006/relationships/image" Target="../media/image15.svg"/><Relationship Id="rId9" Type="http://schemas.openxmlformats.org/officeDocument/2006/relationships/image" Target="../media/image20.jpg"/><Relationship Id="rId14" Type="http://schemas.openxmlformats.org/officeDocument/2006/relationships/image" Target="../media/image25.jpg"/></Relationships>
</file>

<file path=ppt/slides/_rels/slide12.xml.rels><?xml version="1.0" encoding="UTF-8" standalone="yes"?>
<Relationships xmlns="http://schemas.openxmlformats.org/package/2006/relationships"><Relationship Id="rId8" Type="http://schemas.openxmlformats.org/officeDocument/2006/relationships/image" Target="../media/image21.jpg"/><Relationship Id="rId13" Type="http://schemas.openxmlformats.org/officeDocument/2006/relationships/image" Target="../media/image34.jpeg"/><Relationship Id="rId18" Type="http://schemas.openxmlformats.org/officeDocument/2006/relationships/image" Target="../media/image17.jpg"/><Relationship Id="rId3" Type="http://schemas.openxmlformats.org/officeDocument/2006/relationships/image" Target="../media/image29.png"/><Relationship Id="rId21" Type="http://schemas.openxmlformats.org/officeDocument/2006/relationships/image" Target="../media/image20.jpg"/><Relationship Id="rId7" Type="http://schemas.openxmlformats.org/officeDocument/2006/relationships/hyperlink" Target="https://aka.ms/Microsoft-Partner-Led-Marketing-Guidelines" TargetMode="External"/><Relationship Id="rId12" Type="http://schemas.openxmlformats.org/officeDocument/2006/relationships/image" Target="../media/image33.jpeg"/><Relationship Id="rId17" Type="http://schemas.openxmlformats.org/officeDocument/2006/relationships/image" Target="../media/image22.jpg"/><Relationship Id="rId2" Type="http://schemas.openxmlformats.org/officeDocument/2006/relationships/notesSlide" Target="../notesSlides/notesSlide6.xml"/><Relationship Id="rId16" Type="http://schemas.openxmlformats.org/officeDocument/2006/relationships/image" Target="../media/image25.jpg"/><Relationship Id="rId20" Type="http://schemas.openxmlformats.org/officeDocument/2006/relationships/image" Target="../media/image19.jpg"/><Relationship Id="rId1" Type="http://schemas.openxmlformats.org/officeDocument/2006/relationships/slideLayout" Target="../slideLayouts/slideLayout27.xml"/><Relationship Id="rId6" Type="http://schemas.openxmlformats.org/officeDocument/2006/relationships/hyperlink" Target="https://partner.microsoft.com/en-us/support" TargetMode="External"/><Relationship Id="rId11" Type="http://schemas.openxmlformats.org/officeDocument/2006/relationships/image" Target="../media/image32.jpeg"/><Relationship Id="rId24" Type="http://schemas.openxmlformats.org/officeDocument/2006/relationships/image" Target="../media/image28.png"/><Relationship Id="rId5" Type="http://schemas.openxmlformats.org/officeDocument/2006/relationships/hyperlink" Target="https://aka.ms/Secure-Productivity-ENT" TargetMode="External"/><Relationship Id="rId15" Type="http://schemas.openxmlformats.org/officeDocument/2006/relationships/image" Target="../media/image24.jpg"/><Relationship Id="rId23" Type="http://schemas.openxmlformats.org/officeDocument/2006/relationships/image" Target="../media/image27.png"/><Relationship Id="rId10" Type="http://schemas.openxmlformats.org/officeDocument/2006/relationships/image" Target="../media/image31.jpeg"/><Relationship Id="rId19" Type="http://schemas.openxmlformats.org/officeDocument/2006/relationships/image" Target="../media/image18.jpg"/><Relationship Id="rId4" Type="http://schemas.openxmlformats.org/officeDocument/2006/relationships/image" Target="../media/image30.svg"/><Relationship Id="rId9" Type="http://schemas.openxmlformats.org/officeDocument/2006/relationships/image" Target="../media/image16.jpeg"/><Relationship Id="rId14" Type="http://schemas.openxmlformats.org/officeDocument/2006/relationships/image" Target="../media/image23.jpg"/><Relationship Id="rId22" Type="http://schemas.openxmlformats.org/officeDocument/2006/relationships/image" Target="../media/image2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hyperlink" Target="https://learn.microsoft.com/en-us/partner-center/overview" TargetMode="Externa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5.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2A62ED-9F77-5A89-9EC0-66D306227841}"/>
              </a:ext>
            </a:extLst>
          </p:cNvPr>
          <p:cNvPicPr>
            <a:picLocks noChangeAspect="1"/>
          </p:cNvPicPr>
          <p:nvPr/>
        </p:nvPicPr>
        <p:blipFill>
          <a:blip r:embed="rId2">
            <a:extLst>
              <a:ext uri="{28A0092B-C50C-407E-A947-70E740481C1C}">
                <a14:useLocalDpi xmlns:a14="http://schemas.microsoft.com/office/drawing/2010/main" val="0"/>
              </a:ext>
            </a:extLst>
          </a:blip>
          <a:srcRect l="20009" r="20009"/>
          <a:stretch/>
        </p:blipFill>
        <p:spPr>
          <a:xfrm>
            <a:off x="5831173" y="-1"/>
            <a:ext cx="6360827" cy="6858001"/>
          </a:xfrm>
          <a:prstGeom prst="rect">
            <a:avLst/>
          </a:prstGeom>
        </p:spPr>
      </p:pic>
      <p:sp>
        <p:nvSpPr>
          <p:cNvPr id="2" name="Title 1">
            <a:extLst>
              <a:ext uri="{FF2B5EF4-FFF2-40B4-BE49-F238E27FC236}">
                <a16:creationId xmlns:a16="http://schemas.microsoft.com/office/drawing/2014/main" id="{F47C04F4-D44B-034E-BDA3-B1A28177F4AC}"/>
              </a:ext>
            </a:extLst>
          </p:cNvPr>
          <p:cNvSpPr>
            <a:spLocks noGrp="1"/>
          </p:cNvSpPr>
          <p:nvPr>
            <p:ph type="title"/>
          </p:nvPr>
        </p:nvSpPr>
        <p:spPr>
          <a:xfrm>
            <a:off x="547602" y="1682368"/>
            <a:ext cx="4631500" cy="2385268"/>
          </a:xfrm>
        </p:spPr>
        <p:txBody>
          <a:bodyPr/>
          <a:lstStyle/>
          <a:p>
            <a:r>
              <a:rPr lang="en-US" sz="3600" dirty="0">
                <a:cs typeface="Segoe UI"/>
              </a:rPr>
              <a:t>Secure productivity</a:t>
            </a:r>
            <a:br>
              <a:rPr lang="en-US" sz="3600" dirty="0">
                <a:cs typeface="Segoe UI"/>
              </a:rPr>
            </a:br>
            <a:r>
              <a:rPr lang="en-US" sz="3600" dirty="0">
                <a:cs typeface="Segoe UI"/>
              </a:rPr>
              <a:t>(ENT)</a:t>
            </a:r>
            <a:br>
              <a:rPr lang="en-US" sz="3300" dirty="0">
                <a:cs typeface="Segoe UI"/>
              </a:rPr>
            </a:br>
            <a:br>
              <a:rPr lang="en-US" sz="3300" dirty="0">
                <a:highlight>
                  <a:srgbClr val="00FF00"/>
                </a:highlight>
                <a:cs typeface="Segoe UI"/>
              </a:rPr>
            </a:br>
            <a:r>
              <a:rPr lang="en-US" sz="2500" dirty="0">
                <a:cs typeface="Segoe UI"/>
              </a:rPr>
              <a:t>Campaign-in-a-Box </a:t>
            </a:r>
            <a:br>
              <a:rPr lang="en-US" sz="2500" dirty="0">
                <a:cs typeface="Segoe UI"/>
              </a:rPr>
            </a:br>
            <a:r>
              <a:rPr lang="en-US" sz="2500" dirty="0">
                <a:cs typeface="Segoe UI"/>
              </a:rPr>
              <a:t>Execution Guide</a:t>
            </a:r>
            <a:endParaRPr lang="en-US" dirty="0"/>
          </a:p>
        </p:txBody>
      </p:sp>
      <p:sp>
        <p:nvSpPr>
          <p:cNvPr id="3" name="Text Placeholder 2">
            <a:extLst>
              <a:ext uri="{FF2B5EF4-FFF2-40B4-BE49-F238E27FC236}">
                <a16:creationId xmlns:a16="http://schemas.microsoft.com/office/drawing/2014/main" id="{8979BC2D-2378-144D-8779-2C4A3D32B56B}"/>
              </a:ext>
            </a:extLst>
          </p:cNvPr>
          <p:cNvSpPr>
            <a:spLocks noGrp="1"/>
          </p:cNvSpPr>
          <p:nvPr>
            <p:ph type="body" sz="quarter" idx="12"/>
          </p:nvPr>
        </p:nvSpPr>
        <p:spPr>
          <a:xfrm>
            <a:off x="547602" y="4530145"/>
            <a:ext cx="3330082" cy="923330"/>
          </a:xfrm>
        </p:spPr>
        <p:txBody>
          <a:bodyPr/>
          <a:lstStyle/>
          <a:p>
            <a:r>
              <a:rPr lang="en-US" sz="2000" dirty="0">
                <a:solidFill>
                  <a:schemeClr val="bg2"/>
                </a:solidFill>
              </a:rPr>
              <a:t>Partner marketing resources to generate interest and qualify intent</a:t>
            </a:r>
          </a:p>
        </p:txBody>
      </p:sp>
      <p:sp>
        <p:nvSpPr>
          <p:cNvPr id="9" name="Text Placeholder 2">
            <a:extLst>
              <a:ext uri="{FF2B5EF4-FFF2-40B4-BE49-F238E27FC236}">
                <a16:creationId xmlns:a16="http://schemas.microsoft.com/office/drawing/2014/main" id="{BB1421B8-FE34-FDB7-4CE2-D913D17E7C66}"/>
              </a:ext>
            </a:extLst>
          </p:cNvPr>
          <p:cNvSpPr txBox="1">
            <a:spLocks/>
          </p:cNvSpPr>
          <p:nvPr/>
        </p:nvSpPr>
        <p:spPr>
          <a:xfrm>
            <a:off x="547602" y="5915985"/>
            <a:ext cx="2551198" cy="246221"/>
          </a:xfrm>
          <a:prstGeom prst="rect">
            <a:avLst/>
          </a:prstGeom>
          <a:noFill/>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solidFill>
                  <a:schemeClr val="bg2"/>
                </a:solidFill>
                <a:cs typeface="Segoe UI"/>
              </a:rPr>
              <a:t>February 2025</a:t>
            </a:r>
            <a:endParaRPr lang="en-US" sz="1600" dirty="0">
              <a:solidFill>
                <a:schemeClr val="bg2"/>
              </a:solidFill>
            </a:endParaRPr>
          </a:p>
        </p:txBody>
      </p:sp>
      <p:pic>
        <p:nvPicPr>
          <p:cNvPr id="7" name="MS logo gray - EMF">
            <a:extLst>
              <a:ext uri="{FF2B5EF4-FFF2-40B4-BE49-F238E27FC236}">
                <a16:creationId xmlns:a16="http://schemas.microsoft.com/office/drawing/2014/main" id="{0630AEC0-67FF-EF5A-136D-59FD473EE0F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black">
          <a:xfrm>
            <a:off x="370472" y="456207"/>
            <a:ext cx="1714836" cy="634489"/>
          </a:xfrm>
          <a:prstGeom prst="rect">
            <a:avLst/>
          </a:prstGeom>
        </p:spPr>
      </p:pic>
    </p:spTree>
    <p:extLst>
      <p:ext uri="{BB962C8B-B14F-4D97-AF65-F5344CB8AC3E}">
        <p14:creationId xmlns:p14="http://schemas.microsoft.com/office/powerpoint/2010/main" val="111185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2A446F"/>
            </a:gs>
            <a:gs pos="100000">
              <a:srgbClr val="702573"/>
            </a:gs>
          </a:gsLst>
          <a:lin ang="1800000" scaled="0"/>
        </a:gra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92922BA6-2813-8561-87B5-55713BFD4A32}"/>
              </a:ext>
            </a:extLst>
          </p:cNvPr>
          <p:cNvSpPr txBox="1">
            <a:spLocks/>
          </p:cNvSpPr>
          <p:nvPr/>
        </p:nvSpPr>
        <p:spPr>
          <a:xfrm>
            <a:off x="585788" y="3059668"/>
            <a:ext cx="9866313" cy="738664"/>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r>
              <a:rPr lang="en-US" sz="4800" dirty="0">
                <a:solidFill>
                  <a:schemeClr val="tx1"/>
                </a:solidFill>
              </a:rPr>
              <a:t>Build your campaign</a:t>
            </a:r>
          </a:p>
        </p:txBody>
      </p:sp>
    </p:spTree>
    <p:extLst>
      <p:ext uri="{BB962C8B-B14F-4D97-AF65-F5344CB8AC3E}">
        <p14:creationId xmlns:p14="http://schemas.microsoft.com/office/powerpoint/2010/main" val="230221327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57D876C6-AC23-0EC3-ADC5-AEE966B820B6}"/>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3200" dirty="0">
                <a:solidFill>
                  <a:schemeClr val="accent3"/>
                </a:solidFill>
              </a:rPr>
              <a:t>Demand generation campaign journey</a:t>
            </a:r>
            <a:r>
              <a:rPr kumimoji="0" lang="en-US" sz="3200" b="0" i="0" u="none" strike="noStrike" kern="1200" cap="none" spc="-50" normalizeH="0" baseline="0" noProof="0" dirty="0">
                <a:ln w="3175">
                  <a:noFill/>
                </a:ln>
                <a:solidFill>
                  <a:schemeClr val="accent3"/>
                </a:solidFill>
                <a:effectLst/>
                <a:uLnTx/>
                <a:uFillTx/>
                <a:latin typeface="+mj-lt"/>
                <a:ea typeface="+mn-ea"/>
                <a:cs typeface="Segoe UI" pitchFamily="34" charset="0"/>
              </a:rPr>
              <a:t> </a:t>
            </a:r>
          </a:p>
        </p:txBody>
      </p:sp>
      <p:sp>
        <p:nvSpPr>
          <p:cNvPr id="23" name="TextBox 22">
            <a:extLst>
              <a:ext uri="{FF2B5EF4-FFF2-40B4-BE49-F238E27FC236}">
                <a16:creationId xmlns:a16="http://schemas.microsoft.com/office/drawing/2014/main" id="{64F5843E-29DE-0EB9-E7AF-8E9D43213E3C}"/>
              </a:ext>
            </a:extLst>
          </p:cNvPr>
          <p:cNvSpPr txBox="1"/>
          <p:nvPr/>
        </p:nvSpPr>
        <p:spPr>
          <a:xfrm>
            <a:off x="584200" y="1024159"/>
            <a:ext cx="8323325"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ea typeface="+mn-ea"/>
                <a:cs typeface="+mn-cs"/>
              </a:rPr>
              <a:t>Sequence your campaign with the following marketing touchpoints, using templates in the asset library.</a:t>
            </a:r>
          </a:p>
        </p:txBody>
      </p:sp>
      <p:sp>
        <p:nvSpPr>
          <p:cNvPr id="14" name="Google Shape;582;p2">
            <a:extLst>
              <a:ext uri="{FF2B5EF4-FFF2-40B4-BE49-F238E27FC236}">
                <a16:creationId xmlns:a16="http://schemas.microsoft.com/office/drawing/2014/main" id="{ACD8E6FB-A692-35B5-A8D8-CE22B8DE2195}"/>
              </a:ext>
            </a:extLst>
          </p:cNvPr>
          <p:cNvSpPr/>
          <p:nvPr/>
        </p:nvSpPr>
        <p:spPr>
          <a:xfrm>
            <a:off x="584200" y="1476501"/>
            <a:ext cx="2651760" cy="274320"/>
          </a:xfrm>
          <a:prstGeom prst="rect">
            <a:avLst/>
          </a:prstGeom>
          <a:solidFill>
            <a:srgbClr val="73262F"/>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18" name="Google Shape;591;p2">
            <a:extLst>
              <a:ext uri="{FF2B5EF4-FFF2-40B4-BE49-F238E27FC236}">
                <a16:creationId xmlns:a16="http://schemas.microsoft.com/office/drawing/2014/main" id="{0421FC46-54BF-107F-1A0C-5B10E6D0E5CF}"/>
              </a:ext>
            </a:extLst>
          </p:cNvPr>
          <p:cNvSpPr/>
          <p:nvPr/>
        </p:nvSpPr>
        <p:spPr>
          <a:xfrm>
            <a:off x="3455324" y="1476309"/>
            <a:ext cx="2651760" cy="274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21" name="Google Shape;598;p2">
            <a:extLst>
              <a:ext uri="{FF2B5EF4-FFF2-40B4-BE49-F238E27FC236}">
                <a16:creationId xmlns:a16="http://schemas.microsoft.com/office/drawing/2014/main" id="{0FAA0BD2-18BE-2359-10AD-AF2D1CC133F9}"/>
              </a:ext>
            </a:extLst>
          </p:cNvPr>
          <p:cNvSpPr/>
          <p:nvPr/>
        </p:nvSpPr>
        <p:spPr>
          <a:xfrm>
            <a:off x="6256188" y="1476309"/>
            <a:ext cx="2720172" cy="274320"/>
          </a:xfrm>
          <a:prstGeom prst="rect">
            <a:avLst/>
          </a:prstGeom>
          <a:solidFill>
            <a:schemeClr val="accent2"/>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24" name="Google Shape;599;p2">
            <a:extLst>
              <a:ext uri="{FF2B5EF4-FFF2-40B4-BE49-F238E27FC236}">
                <a16:creationId xmlns:a16="http://schemas.microsoft.com/office/drawing/2014/main" id="{D38B24CF-C31E-776A-1D3B-344741FD67CC}"/>
              </a:ext>
            </a:extLst>
          </p:cNvPr>
          <p:cNvSpPr/>
          <p:nvPr/>
        </p:nvSpPr>
        <p:spPr>
          <a:xfrm>
            <a:off x="9137903" y="1476501"/>
            <a:ext cx="2651760"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13" name="Google Shape;597;p2">
            <a:extLst>
              <a:ext uri="{FF2B5EF4-FFF2-40B4-BE49-F238E27FC236}">
                <a16:creationId xmlns:a16="http://schemas.microsoft.com/office/drawing/2014/main" id="{3B6091E1-4D1E-6293-0102-D16D7EDF768C}"/>
              </a:ext>
            </a:extLst>
          </p:cNvPr>
          <p:cNvSpPr txBox="1"/>
          <p:nvPr/>
        </p:nvSpPr>
        <p:spPr>
          <a:xfrm>
            <a:off x="584200" y="1820283"/>
            <a:ext cx="2651760" cy="4616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The hero asset is promoted to target audiences via social ads. Promo emails are sent to existing known contacts. </a:t>
            </a:r>
          </a:p>
        </p:txBody>
      </p:sp>
      <p:sp>
        <p:nvSpPr>
          <p:cNvPr id="133" name="Google Shape;593;p2">
            <a:extLst>
              <a:ext uri="{FF2B5EF4-FFF2-40B4-BE49-F238E27FC236}">
                <a16:creationId xmlns:a16="http://schemas.microsoft.com/office/drawing/2014/main" id="{FC56F8CB-F3E8-2037-110F-A3D6C6F10EA7}"/>
              </a:ext>
            </a:extLst>
          </p:cNvPr>
          <p:cNvSpPr txBox="1"/>
          <p:nvPr/>
        </p:nvSpPr>
        <p:spPr>
          <a:xfrm>
            <a:off x="3455324" y="1820283"/>
            <a:ext cx="5500718" cy="553957"/>
          </a:xfrm>
          <a:prstGeom prst="rect">
            <a:avLst/>
          </a:prstGeom>
          <a:noFill/>
          <a:ln>
            <a:noFill/>
          </a:ln>
        </p:spPr>
        <p:txBody>
          <a:bodyPr spcFirstLastPara="1" wrap="square" lIns="0" tIns="45700" rIns="0" bIns="45700" anchor="t" anchorCtr="0">
            <a:spAutoFit/>
          </a:bodyPr>
          <a:lstStyle>
            <a:defPPr>
              <a:defRPr lang="en-US"/>
            </a:defPPr>
            <a:lvl1pPr>
              <a:buClr>
                <a:srgbClr val="282828"/>
              </a:buClr>
              <a:buSzPts val="800"/>
              <a:defRPr sz="1000">
                <a:solidFill>
                  <a:srgbClr val="000000"/>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Visitors who engage with gated hero asset receive a multiple-email nurture series, surfacing mid-funnel assets to enhance consideration. As they progress through nurture campaign and show behavioral indicators, they are qualified for hand-off to sales.</a:t>
            </a:r>
          </a:p>
        </p:txBody>
      </p:sp>
      <p:sp>
        <p:nvSpPr>
          <p:cNvPr id="171" name="Google Shape;592;p2">
            <a:extLst>
              <a:ext uri="{FF2B5EF4-FFF2-40B4-BE49-F238E27FC236}">
                <a16:creationId xmlns:a16="http://schemas.microsoft.com/office/drawing/2014/main" id="{244DD8CA-176F-1E44-98D1-4455CC5A2EFA}"/>
              </a:ext>
            </a:extLst>
          </p:cNvPr>
          <p:cNvSpPr txBox="1"/>
          <p:nvPr/>
        </p:nvSpPr>
        <p:spPr>
          <a:xfrm>
            <a:off x="9137902" y="1820283"/>
            <a:ext cx="2677407" cy="1015622"/>
          </a:xfrm>
          <a:prstGeom prst="rect">
            <a:avLst/>
          </a:prstGeom>
          <a:noFill/>
          <a:ln>
            <a:noFill/>
          </a:ln>
        </p:spPr>
        <p:txBody>
          <a:bodyPr spcFirstLastPara="1" wrap="square" lIns="0" tIns="45700" rIns="0" bIns="45700" anchor="t" anchorCtr="0">
            <a:spAutoFit/>
          </a:body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Leads pass to sales following nurture and qualification for a 1:1 meeting. Pitch deck is used to enhance 1:1 customer meetings and encourage next steps. Offer the case study as a meeting leave behind to reinforce solution capabilities.​</a:t>
            </a:r>
          </a:p>
        </p:txBody>
      </p:sp>
      <p:grpSp>
        <p:nvGrpSpPr>
          <p:cNvPr id="10" name="Group 9" descr="A collection of materials for promotion. Promo email (send to existing known contacts to capture interest and promote hero asset,) Social ads (leverage as paid or organic social ads to drive traffic to a campaign, landing page for the hero asset,) and Display ads/web banners (run a paid display ad campaign on Bing, Google, or other ad networks.">
            <a:extLst>
              <a:ext uri="{FF2B5EF4-FFF2-40B4-BE49-F238E27FC236}">
                <a16:creationId xmlns:a16="http://schemas.microsoft.com/office/drawing/2014/main" id="{7FE3BFB1-A4F6-5ABE-B28A-9AF20B10A9F8}"/>
              </a:ext>
            </a:extLst>
          </p:cNvPr>
          <p:cNvGrpSpPr/>
          <p:nvPr/>
        </p:nvGrpSpPr>
        <p:grpSpPr>
          <a:xfrm>
            <a:off x="567878" y="2329086"/>
            <a:ext cx="2696639" cy="3908719"/>
            <a:chOff x="584200" y="2586175"/>
            <a:chExt cx="2696639" cy="3908719"/>
          </a:xfrm>
        </p:grpSpPr>
        <p:cxnSp>
          <p:nvCxnSpPr>
            <p:cNvPr id="25" name="Google Shape;604;p2">
              <a:extLst>
                <a:ext uri="{FF2B5EF4-FFF2-40B4-BE49-F238E27FC236}">
                  <a16:creationId xmlns:a16="http://schemas.microsoft.com/office/drawing/2014/main" id="{DA8A6811-BD2A-668D-4FCD-DE2911317CFC}"/>
                </a:ext>
              </a:extLst>
            </p:cNvPr>
            <p:cNvCxnSpPr>
              <a:cxnSpLocks/>
            </p:cNvCxnSpPr>
            <p:nvPr/>
          </p:nvCxnSpPr>
          <p:spPr>
            <a:xfrm>
              <a:off x="1778751" y="3568310"/>
              <a:ext cx="1067512" cy="1"/>
            </a:xfrm>
            <a:prstGeom prst="straightConnector1">
              <a:avLst/>
            </a:prstGeom>
            <a:noFill/>
            <a:ln w="9525" cap="flat" cmpd="sng">
              <a:solidFill>
                <a:srgbClr val="73262F"/>
              </a:solidFill>
              <a:prstDash val="solid"/>
              <a:miter lim="800000"/>
              <a:headEnd type="none" w="sm" len="sm"/>
              <a:tailEnd type="triangle" w="med" len="med"/>
            </a:ln>
          </p:spPr>
        </p:cxnSp>
        <p:sp>
          <p:nvSpPr>
            <p:cNvPr id="26" name="Google Shape;597;p2">
              <a:extLst>
                <a:ext uri="{FF2B5EF4-FFF2-40B4-BE49-F238E27FC236}">
                  <a16:creationId xmlns:a16="http://schemas.microsoft.com/office/drawing/2014/main" id="{C429D73D-4A6F-A49E-F576-57170CB9E8A6}"/>
                </a:ext>
              </a:extLst>
            </p:cNvPr>
            <p:cNvSpPr txBox="1"/>
            <p:nvPr/>
          </p:nvSpPr>
          <p:spPr>
            <a:xfrm>
              <a:off x="1792457" y="3108754"/>
              <a:ext cx="1040100" cy="3877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Tx/>
                <a:buNone/>
                <a:tabLst/>
                <a:defRPr/>
              </a:pPr>
              <a:r>
                <a:rPr lang="en-US" sz="700" dirty="0">
                  <a:solidFill>
                    <a:srgbClr val="000000"/>
                  </a:solidFill>
                  <a:cs typeface="Arial" panose="020B0604020202020204" pitchFamily="34" charset="0"/>
                  <a:sym typeface="Arial"/>
                </a:rPr>
                <a:t>Send </a:t>
              </a:r>
              <a:r>
                <a:rPr kumimoji="0" lang="en-US" sz="700" b="0" i="0" u="none" strike="noStrike" kern="1200" cap="none" spc="0" normalizeH="0" baseline="0" noProof="0" dirty="0">
                  <a:ln>
                    <a:noFill/>
                  </a:ln>
                  <a:solidFill>
                    <a:srgbClr val="000000"/>
                  </a:solidFill>
                  <a:effectLst/>
                  <a:uLnTx/>
                  <a:uFillTx/>
                  <a:cs typeface="Arial" panose="020B0604020202020204" pitchFamily="34" charset="0"/>
                  <a:sym typeface="Arial"/>
                </a:rPr>
                <a:t>to existing known contacts to capture interest and promote the hero asset.</a:t>
              </a:r>
            </a:p>
          </p:txBody>
        </p:sp>
        <p:grpSp>
          <p:nvGrpSpPr>
            <p:cNvPr id="27" name="Group 26">
              <a:extLst>
                <a:ext uri="{FF2B5EF4-FFF2-40B4-BE49-F238E27FC236}">
                  <a16:creationId xmlns:a16="http://schemas.microsoft.com/office/drawing/2014/main" id="{A232181B-20BF-1071-23EA-30158E54E259}"/>
                </a:ext>
              </a:extLst>
            </p:cNvPr>
            <p:cNvGrpSpPr/>
            <p:nvPr/>
          </p:nvGrpSpPr>
          <p:grpSpPr>
            <a:xfrm>
              <a:off x="584200" y="3461767"/>
              <a:ext cx="1099193" cy="213087"/>
              <a:chOff x="631778" y="2874545"/>
              <a:chExt cx="1394107" cy="235274"/>
            </a:xfrm>
          </p:grpSpPr>
          <p:sp>
            <p:nvSpPr>
              <p:cNvPr id="28" name="Rectangle 27">
                <a:extLst>
                  <a:ext uri="{FF2B5EF4-FFF2-40B4-BE49-F238E27FC236}">
                    <a16:creationId xmlns:a16="http://schemas.microsoft.com/office/drawing/2014/main" id="{6CD8C5CC-5771-73AE-1877-C5ED1131E329}"/>
                  </a:ext>
                </a:extLst>
              </p:cNvPr>
              <p:cNvSpPr/>
              <p:nvPr/>
            </p:nvSpPr>
            <p:spPr bwMode="auto">
              <a:xfrm>
                <a:off x="631778" y="2874545"/>
                <a:ext cx="1394107" cy="235274"/>
              </a:xfrm>
              <a:prstGeom prst="rect">
                <a:avLst/>
              </a:prstGeom>
              <a:solidFill>
                <a:srgbClr val="73262F"/>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9" name="TextBox 28">
                <a:extLst>
                  <a:ext uri="{FF2B5EF4-FFF2-40B4-BE49-F238E27FC236}">
                    <a16:creationId xmlns:a16="http://schemas.microsoft.com/office/drawing/2014/main" id="{C97610C6-4FF7-A102-E918-B4C8E1BB823D}"/>
                  </a:ext>
                </a:extLst>
              </p:cNvPr>
              <p:cNvSpPr txBox="1"/>
              <p:nvPr/>
            </p:nvSpPr>
            <p:spPr>
              <a:xfrm>
                <a:off x="887346" y="2909759"/>
                <a:ext cx="896523" cy="152920"/>
              </a:xfrm>
              <a:prstGeom prst="rect">
                <a:avLst/>
              </a:prstGeom>
              <a:noFill/>
            </p:spPr>
            <p:txBody>
              <a:bodyPr wrap="square" lIns="0" tIns="0" rIns="0" bIns="0" rtlCol="0" anchor="t">
                <a:spAutoFit/>
              </a:bodyPr>
              <a:lstStyle/>
              <a:p>
                <a:pPr algn="ctr"/>
                <a:r>
                  <a:rPr lang="en-US" sz="900">
                    <a:solidFill>
                      <a:schemeClr val="bg1"/>
                    </a:solidFill>
                    <a:latin typeface="+mj-lt"/>
                  </a:rPr>
                  <a:t>Promo email</a:t>
                </a:r>
              </a:p>
            </p:txBody>
          </p:sp>
        </p:grpSp>
        <p:sp>
          <p:nvSpPr>
            <p:cNvPr id="34" name="Google Shape;597;p2">
              <a:extLst>
                <a:ext uri="{FF2B5EF4-FFF2-40B4-BE49-F238E27FC236}">
                  <a16:creationId xmlns:a16="http://schemas.microsoft.com/office/drawing/2014/main" id="{B07FB9FC-5412-F721-A995-906E1F3C774B}"/>
                </a:ext>
              </a:extLst>
            </p:cNvPr>
            <p:cNvSpPr txBox="1"/>
            <p:nvPr/>
          </p:nvSpPr>
          <p:spPr>
            <a:xfrm>
              <a:off x="1801151" y="4376461"/>
              <a:ext cx="1166552" cy="3877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 typeface="Arial"/>
                <a:buNone/>
                <a:tabLst/>
                <a:defRPr/>
              </a:pPr>
              <a:r>
                <a:rPr kumimoji="0" lang="en-US" sz="700" b="0" i="0" u="none" strike="noStrike" kern="1200" cap="none" spc="0" normalizeH="0" baseline="0" noProof="0" dirty="0">
                  <a:ln>
                    <a:noFill/>
                  </a:ln>
                  <a:solidFill>
                    <a:srgbClr val="000000"/>
                  </a:solidFill>
                  <a:effectLst/>
                  <a:uLnTx/>
                  <a:uFillTx/>
                  <a:cs typeface="Arial" panose="020B0604020202020204" pitchFamily="34" charset="0"/>
                  <a:sym typeface="Arial"/>
                </a:rPr>
                <a:t>Take advantage of as paid </a:t>
              </a:r>
              <a:r>
                <a:rPr lang="en-US" sz="700" dirty="0">
                  <a:solidFill>
                    <a:srgbClr val="000000"/>
                  </a:solidFill>
                  <a:cs typeface="Arial" panose="020B0604020202020204" pitchFamily="34" charset="0"/>
                  <a:sym typeface="Arial"/>
                </a:rPr>
                <a:t>or</a:t>
              </a:r>
              <a:r>
                <a:rPr kumimoji="0" lang="en-US" sz="700" b="0" i="0" u="none" strike="noStrike" kern="1200" cap="none" spc="0" normalizeH="0" baseline="0" noProof="0" dirty="0">
                  <a:ln>
                    <a:noFill/>
                  </a:ln>
                  <a:solidFill>
                    <a:srgbClr val="000000"/>
                  </a:solidFill>
                  <a:effectLst/>
                  <a:uLnTx/>
                  <a:uFillTx/>
                  <a:cs typeface="Arial" panose="020B0604020202020204" pitchFamily="34" charset="0"/>
                  <a:sym typeface="Arial"/>
                </a:rPr>
                <a:t> organic social ads to drive traffic to a campaign landing page for the hero asset.</a:t>
              </a:r>
            </a:p>
          </p:txBody>
        </p:sp>
        <p:grpSp>
          <p:nvGrpSpPr>
            <p:cNvPr id="36" name="Group 35">
              <a:extLst>
                <a:ext uri="{FF2B5EF4-FFF2-40B4-BE49-F238E27FC236}">
                  <a16:creationId xmlns:a16="http://schemas.microsoft.com/office/drawing/2014/main" id="{E97848CD-F6EE-D0BC-FF13-D6771F17DB80}"/>
                </a:ext>
              </a:extLst>
            </p:cNvPr>
            <p:cNvGrpSpPr/>
            <p:nvPr/>
          </p:nvGrpSpPr>
          <p:grpSpPr>
            <a:xfrm>
              <a:off x="605290" y="4756411"/>
              <a:ext cx="1073932" cy="212328"/>
              <a:chOff x="651182" y="2874545"/>
              <a:chExt cx="1361373" cy="235274"/>
            </a:xfrm>
          </p:grpSpPr>
          <p:sp>
            <p:nvSpPr>
              <p:cNvPr id="37" name="Rectangle 36">
                <a:extLst>
                  <a:ext uri="{FF2B5EF4-FFF2-40B4-BE49-F238E27FC236}">
                    <a16:creationId xmlns:a16="http://schemas.microsoft.com/office/drawing/2014/main" id="{88E9EAE0-12D3-B90B-77F5-C1FC2D156A59}"/>
                  </a:ext>
                </a:extLst>
              </p:cNvPr>
              <p:cNvSpPr/>
              <p:nvPr/>
            </p:nvSpPr>
            <p:spPr bwMode="auto">
              <a:xfrm>
                <a:off x="651182" y="2874545"/>
                <a:ext cx="1361373" cy="235274"/>
              </a:xfrm>
              <a:prstGeom prst="rect">
                <a:avLst/>
              </a:prstGeom>
              <a:solidFill>
                <a:srgbClr val="73262F"/>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 name="TextBox 37">
                <a:extLst>
                  <a:ext uri="{FF2B5EF4-FFF2-40B4-BE49-F238E27FC236}">
                    <a16:creationId xmlns:a16="http://schemas.microsoft.com/office/drawing/2014/main" id="{B6325CF2-7708-9F60-BBF9-966F1C9EF381}"/>
                  </a:ext>
                </a:extLst>
              </p:cNvPr>
              <p:cNvSpPr txBox="1"/>
              <p:nvPr/>
            </p:nvSpPr>
            <p:spPr>
              <a:xfrm>
                <a:off x="887346" y="2909759"/>
                <a:ext cx="896523" cy="138499"/>
              </a:xfrm>
              <a:prstGeom prst="rect">
                <a:avLst/>
              </a:prstGeom>
              <a:noFill/>
            </p:spPr>
            <p:txBody>
              <a:bodyPr wrap="square" lIns="0" tIns="0" rIns="0" bIns="0" rtlCol="0">
                <a:spAutoFit/>
              </a:bodyPr>
              <a:lstStyle/>
              <a:p>
                <a:pPr algn="ctr"/>
                <a:r>
                  <a:rPr lang="en-US" sz="900">
                    <a:solidFill>
                      <a:schemeClr val="bg1"/>
                    </a:solidFill>
                    <a:latin typeface="+mj-lt"/>
                  </a:rPr>
                  <a:t>Social ads</a:t>
                </a:r>
              </a:p>
            </p:txBody>
          </p:sp>
        </p:grpSp>
        <p:cxnSp>
          <p:nvCxnSpPr>
            <p:cNvPr id="39" name="Google Shape;604;p2">
              <a:extLst>
                <a:ext uri="{FF2B5EF4-FFF2-40B4-BE49-F238E27FC236}">
                  <a16:creationId xmlns:a16="http://schemas.microsoft.com/office/drawing/2014/main" id="{C507C0DD-BE61-4759-7060-A360FD999CA4}"/>
                </a:ext>
              </a:extLst>
            </p:cNvPr>
            <p:cNvCxnSpPr>
              <a:cxnSpLocks/>
            </p:cNvCxnSpPr>
            <p:nvPr/>
          </p:nvCxnSpPr>
          <p:spPr>
            <a:xfrm>
              <a:off x="1797534" y="4913181"/>
              <a:ext cx="1067512" cy="1"/>
            </a:xfrm>
            <a:prstGeom prst="straightConnector1">
              <a:avLst/>
            </a:prstGeom>
            <a:noFill/>
            <a:ln w="9525" cap="flat" cmpd="sng">
              <a:solidFill>
                <a:srgbClr val="73262F"/>
              </a:solidFill>
              <a:prstDash val="solid"/>
              <a:miter lim="800000"/>
              <a:headEnd type="none" w="sm" len="sm"/>
              <a:tailEnd type="triangle" w="med" len="med"/>
            </a:ln>
          </p:spPr>
        </p:cxnSp>
        <p:sp>
          <p:nvSpPr>
            <p:cNvPr id="54" name="Google Shape;606;p2">
              <a:extLst>
                <a:ext uri="{FF2B5EF4-FFF2-40B4-BE49-F238E27FC236}">
                  <a16:creationId xmlns:a16="http://schemas.microsoft.com/office/drawing/2014/main" id="{5705FD3F-BC6F-85C8-2500-0E82FD1992FE}"/>
                </a:ext>
              </a:extLst>
            </p:cNvPr>
            <p:cNvSpPr/>
            <p:nvPr/>
          </p:nvSpPr>
          <p:spPr>
            <a:xfrm rot="5400000">
              <a:off x="1192186" y="4406241"/>
              <a:ext cx="3908719" cy="268587"/>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grpSp>
      <p:grpSp>
        <p:nvGrpSpPr>
          <p:cNvPr id="71" name="Group 70" descr="Acquisition materials: Gated landing page, and IDC InfoBrief: Transforming Healthcare: The Four Cornerstones of Clinical Analytics.">
            <a:extLst>
              <a:ext uri="{FF2B5EF4-FFF2-40B4-BE49-F238E27FC236}">
                <a16:creationId xmlns:a16="http://schemas.microsoft.com/office/drawing/2014/main" id="{67CAE03B-3C7E-C1C4-0F65-4CAB6D2F5022}"/>
              </a:ext>
            </a:extLst>
          </p:cNvPr>
          <p:cNvGrpSpPr/>
          <p:nvPr/>
        </p:nvGrpSpPr>
        <p:grpSpPr>
          <a:xfrm>
            <a:off x="3525436" y="2591703"/>
            <a:ext cx="2734555" cy="1836732"/>
            <a:chOff x="3565585" y="2858404"/>
            <a:chExt cx="2734555" cy="1836732"/>
          </a:xfrm>
        </p:grpSpPr>
        <p:cxnSp>
          <p:nvCxnSpPr>
            <p:cNvPr id="97" name="Google Shape;588;p2">
              <a:extLst>
                <a:ext uri="{FF2B5EF4-FFF2-40B4-BE49-F238E27FC236}">
                  <a16:creationId xmlns:a16="http://schemas.microsoft.com/office/drawing/2014/main" id="{087C5224-70DE-4613-E699-439D07908EE7}"/>
                </a:ext>
              </a:extLst>
            </p:cNvPr>
            <p:cNvCxnSpPr>
              <a:cxnSpLocks/>
              <a:stCxn id="225" idx="3"/>
              <a:endCxn id="99" idx="1"/>
            </p:cNvCxnSpPr>
            <p:nvPr/>
          </p:nvCxnSpPr>
          <p:spPr>
            <a:xfrm flipV="1">
              <a:off x="5333580" y="2858404"/>
              <a:ext cx="966560" cy="1590521"/>
            </a:xfrm>
            <a:prstGeom prst="bentConnector3">
              <a:avLst>
                <a:gd name="adj1" fmla="val 50000"/>
              </a:avLst>
            </a:prstGeom>
            <a:noFill/>
            <a:ln w="9525" cap="flat" cmpd="sng">
              <a:solidFill>
                <a:schemeClr val="accent3"/>
              </a:solidFill>
              <a:prstDash val="solid"/>
              <a:round/>
              <a:headEnd type="none" w="sm" len="sm"/>
              <a:tailEnd type="triangle" w="med" len="med"/>
            </a:ln>
          </p:spPr>
        </p:cxnSp>
        <p:sp>
          <p:nvSpPr>
            <p:cNvPr id="225" name="Google Shape;601;p2">
              <a:extLst>
                <a:ext uri="{FF2B5EF4-FFF2-40B4-BE49-F238E27FC236}">
                  <a16:creationId xmlns:a16="http://schemas.microsoft.com/office/drawing/2014/main" id="{53E1F4B0-202C-85F9-4827-5A2B9A29D496}"/>
                </a:ext>
              </a:extLst>
            </p:cNvPr>
            <p:cNvSpPr/>
            <p:nvPr/>
          </p:nvSpPr>
          <p:spPr>
            <a:xfrm>
              <a:off x="3565585" y="4202714"/>
              <a:ext cx="1767995" cy="492422"/>
            </a:xfrm>
            <a:prstGeom prst="rect">
              <a:avLst/>
            </a:prstGeom>
            <a:solidFill>
              <a:schemeClr val="accent3"/>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p>
              <a:pPr>
                <a:buClr>
                  <a:srgbClr val="FFFFFF"/>
                </a:buClr>
                <a:buSzPts val="800"/>
                <a:defRPr/>
              </a:pPr>
              <a:r>
                <a:rPr kumimoji="0" lang="en-US" sz="1200" b="0" i="0" u="none" strike="noStrike" kern="1200" cap="none" spc="0" normalizeH="0" baseline="0" noProof="0" dirty="0">
                  <a:ln>
                    <a:noFill/>
                  </a:ln>
                  <a:solidFill>
                    <a:srgbClr val="FFFFFF"/>
                  </a:solidFill>
                  <a:effectLst/>
                  <a:uLnTx/>
                  <a:uFillTx/>
                  <a:latin typeface="+mj-lt"/>
                  <a:ea typeface="+mn-ea"/>
                  <a:cs typeface="Arial"/>
                  <a:sym typeface="Arial"/>
                </a:rPr>
                <a:t>Gated hero </a:t>
              </a:r>
              <a:r>
                <a:rPr lang="en-US" sz="1200" dirty="0">
                  <a:solidFill>
                    <a:srgbClr val="FFFFFF"/>
                  </a:solidFill>
                  <a:latin typeface="+mj-lt"/>
                  <a:cs typeface="Arial"/>
                  <a:sym typeface="Arial"/>
                </a:rPr>
                <a:t>a</a:t>
              </a:r>
              <a:r>
                <a:rPr kumimoji="0" lang="en-US" sz="1200" b="0" i="0" u="none" strike="noStrike" kern="1200" cap="none" spc="0" normalizeH="0" baseline="0" noProof="0" dirty="0">
                  <a:ln>
                    <a:noFill/>
                  </a:ln>
                  <a:solidFill>
                    <a:srgbClr val="FFFFFF"/>
                  </a:solidFill>
                  <a:effectLst/>
                  <a:uLnTx/>
                  <a:uFillTx/>
                  <a:latin typeface="+mj-lt"/>
                  <a:ea typeface="+mn-ea"/>
                  <a:cs typeface="Arial"/>
                  <a:sym typeface="Arial"/>
                </a:rPr>
                <a:t>sset</a:t>
              </a:r>
              <a:r>
                <a:rPr lang="en-US" sz="1200" dirty="0">
                  <a:solidFill>
                    <a:srgbClr val="FFFFFF"/>
                  </a:solidFill>
                  <a:latin typeface="+mj-lt"/>
                  <a:cs typeface="Arial"/>
                  <a:sym typeface="Arial"/>
                </a:rPr>
                <a:t>: </a:t>
              </a:r>
              <a:br>
                <a:rPr lang="en-US" sz="1200" dirty="0">
                  <a:solidFill>
                    <a:srgbClr val="FFFFFF"/>
                  </a:solidFill>
                  <a:latin typeface="+mj-lt"/>
                  <a:cs typeface="Arial"/>
                  <a:sym typeface="Arial"/>
                </a:rPr>
              </a:br>
              <a:r>
                <a:rPr lang="en-US" sz="1200" dirty="0">
                  <a:solidFill>
                    <a:srgbClr val="FFFFFF"/>
                  </a:solidFill>
                  <a:latin typeface="+mj-lt"/>
                  <a:cs typeface="Arial"/>
                  <a:sym typeface="Arial"/>
                </a:rPr>
                <a:t>e-book</a:t>
              </a:r>
              <a:endParaRPr kumimoji="0" lang="en-US" sz="1200" b="0" i="0" u="none" strike="noStrike" kern="1200" cap="none" spc="0" normalizeH="0" baseline="0" noProof="0" dirty="0">
                <a:ln>
                  <a:noFill/>
                </a:ln>
                <a:solidFill>
                  <a:srgbClr val="FFFFFF"/>
                </a:solidFill>
                <a:effectLst/>
                <a:uLnTx/>
                <a:uFillTx/>
                <a:latin typeface="+mj-lt"/>
                <a:ea typeface="+mn-ea"/>
                <a:cs typeface="Arial" panose="020B0604020202020204" pitchFamily="34" charset="0"/>
                <a:sym typeface="Arial"/>
              </a:endParaRPr>
            </a:p>
          </p:txBody>
        </p:sp>
        <p:pic>
          <p:nvPicPr>
            <p:cNvPr id="162" name="Graphic 161">
              <a:extLst>
                <a:ext uri="{FF2B5EF4-FFF2-40B4-BE49-F238E27FC236}">
                  <a16:creationId xmlns:a16="http://schemas.microsoft.com/office/drawing/2014/main" id="{05898992-BAFA-1090-523E-D658431226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27642" y="4267168"/>
              <a:ext cx="363513" cy="363513"/>
            </a:xfrm>
            <a:prstGeom prst="rect">
              <a:avLst/>
            </a:prstGeom>
            <a:effectLst>
              <a:outerShdw blurRad="101600" dist="50800" dir="2700000" algn="tl" rotWithShape="0">
                <a:prstClr val="black">
                  <a:alpha val="40000"/>
                </a:prstClr>
              </a:outerShdw>
            </a:effectLst>
          </p:spPr>
        </p:pic>
        <p:sp>
          <p:nvSpPr>
            <p:cNvPr id="4" name="Google Shape;601;p2">
              <a:extLst>
                <a:ext uri="{FF2B5EF4-FFF2-40B4-BE49-F238E27FC236}">
                  <a16:creationId xmlns:a16="http://schemas.microsoft.com/office/drawing/2014/main" id="{C8A5C469-8A8E-8BD3-611E-4B2EE1B3C907}"/>
                </a:ext>
              </a:extLst>
            </p:cNvPr>
            <p:cNvSpPr/>
            <p:nvPr/>
          </p:nvSpPr>
          <p:spPr>
            <a:xfrm>
              <a:off x="3682421" y="3528384"/>
              <a:ext cx="1341548" cy="261590"/>
            </a:xfrm>
            <a:prstGeom prst="rect">
              <a:avLst/>
            </a:prstGeom>
            <a:solidFill>
              <a:schemeClr val="accent3"/>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FFFFFF"/>
                </a:buClr>
                <a:buSzPts val="800"/>
                <a:defRPr/>
              </a:pPr>
              <a:r>
                <a:rPr lang="en-US" sz="900" dirty="0">
                  <a:solidFill>
                    <a:srgbClr val="FFFFFF"/>
                  </a:solidFill>
                  <a:latin typeface="+mj-lt"/>
                  <a:cs typeface="Arial"/>
                  <a:sym typeface="Arial"/>
                </a:rPr>
                <a:t>Gated landing page</a:t>
              </a:r>
              <a:endParaRPr lang="en-US" sz="900" b="0" i="0" u="none" strike="noStrike" kern="1200" cap="none" spc="0" normalizeH="0" baseline="0" noProof="0" dirty="0">
                <a:ln>
                  <a:noFill/>
                </a:ln>
                <a:solidFill>
                  <a:srgbClr val="FFFFFF"/>
                </a:solidFill>
                <a:effectLst/>
                <a:uLnTx/>
                <a:uFillTx/>
                <a:latin typeface="+mj-lt"/>
                <a:cs typeface="Arial" panose="020B0604020202020204" pitchFamily="34" charset="0"/>
              </a:endParaRPr>
            </a:p>
          </p:txBody>
        </p:sp>
      </p:grpSp>
      <p:sp>
        <p:nvSpPr>
          <p:cNvPr id="99" name="Google Shape;596;p2">
            <a:extLst>
              <a:ext uri="{FF2B5EF4-FFF2-40B4-BE49-F238E27FC236}">
                <a16:creationId xmlns:a16="http://schemas.microsoft.com/office/drawing/2014/main" id="{6BD3EE3F-14BE-AC88-D3CA-A3FF6E58C84E}"/>
              </a:ext>
            </a:extLst>
          </p:cNvPr>
          <p:cNvSpPr/>
          <p:nvPr/>
        </p:nvSpPr>
        <p:spPr>
          <a:xfrm>
            <a:off x="6259991" y="2453213"/>
            <a:ext cx="1386513" cy="276979"/>
          </a:xfrm>
          <a:prstGeom prst="rect">
            <a:avLst/>
          </a:prstGeom>
          <a:solidFill>
            <a:schemeClr val="accent2"/>
          </a:solidFill>
          <a:ln>
            <a:noFill/>
          </a:ln>
          <a:effectLst/>
        </p:spPr>
        <p:txBody>
          <a:bodyPr spcFirstLastPara="1" wrap="square" lIns="121900" tIns="60950" rIns="121900" bIns="60950" anchor="ctr"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a:ln>
                  <a:noFill/>
                </a:ln>
                <a:solidFill>
                  <a:srgbClr val="FFFFFF"/>
                </a:solidFill>
                <a:effectLst/>
                <a:uLnTx/>
                <a:uFillTx/>
                <a:latin typeface="Segoe UI Semibold"/>
                <a:ea typeface="Arial"/>
                <a:cs typeface="Arial" panose="020B0604020202020204" pitchFamily="34" charset="0"/>
                <a:sym typeface="Arial"/>
              </a:rPr>
              <a:t>Email nurture</a:t>
            </a:r>
          </a:p>
        </p:txBody>
      </p:sp>
      <p:sp>
        <p:nvSpPr>
          <p:cNvPr id="144" name="Google Shape;561;p2">
            <a:extLst>
              <a:ext uri="{FF2B5EF4-FFF2-40B4-BE49-F238E27FC236}">
                <a16:creationId xmlns:a16="http://schemas.microsoft.com/office/drawing/2014/main" id="{F259EBCE-59E5-E3D8-B5A1-C98FD4639121}"/>
              </a:ext>
            </a:extLst>
          </p:cNvPr>
          <p:cNvSpPr txBox="1"/>
          <p:nvPr/>
        </p:nvSpPr>
        <p:spPr>
          <a:xfrm>
            <a:off x="6253844" y="2790232"/>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#1</a:t>
            </a:r>
          </a:p>
        </p:txBody>
      </p:sp>
      <p:cxnSp>
        <p:nvCxnSpPr>
          <p:cNvPr id="145" name="Google Shape;562;p2">
            <a:extLst>
              <a:ext uri="{FF2B5EF4-FFF2-40B4-BE49-F238E27FC236}">
                <a16:creationId xmlns:a16="http://schemas.microsoft.com/office/drawing/2014/main" id="{B2822033-5555-AD1A-4112-34C6D19C73DA}"/>
              </a:ext>
            </a:extLst>
          </p:cNvPr>
          <p:cNvCxnSpPr>
            <a:cxnSpLocks/>
          </p:cNvCxnSpPr>
          <p:nvPr/>
        </p:nvCxnSpPr>
        <p:spPr>
          <a:xfrm>
            <a:off x="6732073" y="3563110"/>
            <a:ext cx="0" cy="275613"/>
          </a:xfrm>
          <a:prstGeom prst="straightConnector1">
            <a:avLst/>
          </a:prstGeom>
          <a:noFill/>
          <a:ln w="9525" cap="flat" cmpd="sng">
            <a:solidFill>
              <a:schemeClr val="accent2"/>
            </a:solidFill>
            <a:prstDash val="solid"/>
            <a:round/>
            <a:headEnd type="none" w="sm" len="sm"/>
            <a:tailEnd type="triangle" w="med" len="med"/>
          </a:ln>
        </p:spPr>
      </p:cxnSp>
      <p:sp>
        <p:nvSpPr>
          <p:cNvPr id="146" name="Google Shape;567;p2">
            <a:extLst>
              <a:ext uri="{FF2B5EF4-FFF2-40B4-BE49-F238E27FC236}">
                <a16:creationId xmlns:a16="http://schemas.microsoft.com/office/drawing/2014/main" id="{255426FA-DFE0-83DF-1D9B-E78172AEAE2A}"/>
              </a:ext>
            </a:extLst>
          </p:cNvPr>
          <p:cNvSpPr txBox="1"/>
          <p:nvPr/>
        </p:nvSpPr>
        <p:spPr>
          <a:xfrm>
            <a:off x="7863828" y="3464654"/>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47" name="Google Shape;568;p2">
            <a:extLst>
              <a:ext uri="{FF2B5EF4-FFF2-40B4-BE49-F238E27FC236}">
                <a16:creationId xmlns:a16="http://schemas.microsoft.com/office/drawing/2014/main" id="{AF56D3D1-1FDC-1AE6-FAEA-C85E9C8BAAFD}"/>
              </a:ext>
            </a:extLst>
          </p:cNvPr>
          <p:cNvSpPr txBox="1"/>
          <p:nvPr/>
        </p:nvSpPr>
        <p:spPr>
          <a:xfrm>
            <a:off x="6247956" y="3567737"/>
            <a:ext cx="391397" cy="183355"/>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48" name="Google Shape;563;p2">
            <a:extLst>
              <a:ext uri="{FF2B5EF4-FFF2-40B4-BE49-F238E27FC236}">
                <a16:creationId xmlns:a16="http://schemas.microsoft.com/office/drawing/2014/main" id="{3E1E2AA8-BEB9-118A-E97E-05777790D98E}"/>
              </a:ext>
            </a:extLst>
          </p:cNvPr>
          <p:cNvSpPr/>
          <p:nvPr/>
        </p:nvSpPr>
        <p:spPr>
          <a:xfrm>
            <a:off x="6253844" y="3347881"/>
            <a:ext cx="969264" cy="214861"/>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49" name="Google Shape;575;p2">
            <a:extLst>
              <a:ext uri="{FF2B5EF4-FFF2-40B4-BE49-F238E27FC236}">
                <a16:creationId xmlns:a16="http://schemas.microsoft.com/office/drawing/2014/main" id="{708581D1-C0B5-FDD1-76D9-782C83B3E9B7}"/>
              </a:ext>
            </a:extLst>
          </p:cNvPr>
          <p:cNvCxnSpPr>
            <a:cxnSpLocks/>
          </p:cNvCxnSpPr>
          <p:nvPr/>
        </p:nvCxnSpPr>
        <p:spPr>
          <a:xfrm>
            <a:off x="7223108" y="3446503"/>
            <a:ext cx="1525454" cy="6492"/>
          </a:xfrm>
          <a:prstGeom prst="straightConnector1">
            <a:avLst/>
          </a:prstGeom>
          <a:noFill/>
          <a:ln w="9525" cap="flat" cmpd="sng">
            <a:solidFill>
              <a:schemeClr val="accent2"/>
            </a:solidFill>
            <a:prstDash val="solid"/>
            <a:round/>
            <a:headEnd type="none" w="sm" len="sm"/>
            <a:tailEnd type="triangle" w="med" len="med"/>
          </a:ln>
        </p:spPr>
      </p:cxnSp>
      <p:sp>
        <p:nvSpPr>
          <p:cNvPr id="152" name="Google Shape;561;p2">
            <a:extLst>
              <a:ext uri="{FF2B5EF4-FFF2-40B4-BE49-F238E27FC236}">
                <a16:creationId xmlns:a16="http://schemas.microsoft.com/office/drawing/2014/main" id="{C837B258-176B-A297-4634-72C867F0968E}"/>
              </a:ext>
            </a:extLst>
          </p:cNvPr>
          <p:cNvSpPr txBox="1"/>
          <p:nvPr/>
        </p:nvSpPr>
        <p:spPr>
          <a:xfrm>
            <a:off x="6253844" y="3914924"/>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#2</a:t>
            </a:r>
          </a:p>
        </p:txBody>
      </p:sp>
      <p:cxnSp>
        <p:nvCxnSpPr>
          <p:cNvPr id="153" name="Google Shape;562;p2">
            <a:extLst>
              <a:ext uri="{FF2B5EF4-FFF2-40B4-BE49-F238E27FC236}">
                <a16:creationId xmlns:a16="http://schemas.microsoft.com/office/drawing/2014/main" id="{2C9FC7D3-465E-67A1-06ED-D717D34B0A2E}"/>
              </a:ext>
            </a:extLst>
          </p:cNvPr>
          <p:cNvCxnSpPr>
            <a:cxnSpLocks/>
          </p:cNvCxnSpPr>
          <p:nvPr/>
        </p:nvCxnSpPr>
        <p:spPr>
          <a:xfrm>
            <a:off x="6732073" y="4609282"/>
            <a:ext cx="0" cy="326175"/>
          </a:xfrm>
          <a:prstGeom prst="straightConnector1">
            <a:avLst/>
          </a:prstGeom>
          <a:noFill/>
          <a:ln w="9525" cap="flat" cmpd="sng">
            <a:solidFill>
              <a:schemeClr val="accent2"/>
            </a:solidFill>
            <a:prstDash val="solid"/>
            <a:round/>
            <a:headEnd type="none" w="sm" len="sm"/>
            <a:tailEnd type="triangle" w="med" len="med"/>
          </a:ln>
        </p:spPr>
      </p:cxnSp>
      <p:sp>
        <p:nvSpPr>
          <p:cNvPr id="154" name="Google Shape;567;p2">
            <a:extLst>
              <a:ext uri="{FF2B5EF4-FFF2-40B4-BE49-F238E27FC236}">
                <a16:creationId xmlns:a16="http://schemas.microsoft.com/office/drawing/2014/main" id="{CD14946D-D6CA-83D6-4071-2A540BEA3DD8}"/>
              </a:ext>
            </a:extLst>
          </p:cNvPr>
          <p:cNvSpPr txBox="1"/>
          <p:nvPr/>
        </p:nvSpPr>
        <p:spPr>
          <a:xfrm>
            <a:off x="7863828" y="4497565"/>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55" name="Google Shape;568;p2">
            <a:extLst>
              <a:ext uri="{FF2B5EF4-FFF2-40B4-BE49-F238E27FC236}">
                <a16:creationId xmlns:a16="http://schemas.microsoft.com/office/drawing/2014/main" id="{BD21BE05-E780-2693-6734-BA8B1383476D}"/>
              </a:ext>
            </a:extLst>
          </p:cNvPr>
          <p:cNvSpPr txBox="1"/>
          <p:nvPr/>
        </p:nvSpPr>
        <p:spPr>
          <a:xfrm>
            <a:off x="6253233" y="4616265"/>
            <a:ext cx="423414" cy="170549"/>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dirty="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dirty="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56" name="Google Shape;563;p2">
            <a:extLst>
              <a:ext uri="{FF2B5EF4-FFF2-40B4-BE49-F238E27FC236}">
                <a16:creationId xmlns:a16="http://schemas.microsoft.com/office/drawing/2014/main" id="{8E4C3150-85AD-4A48-7F34-BACB7F9D956E}"/>
              </a:ext>
            </a:extLst>
          </p:cNvPr>
          <p:cNvSpPr/>
          <p:nvPr/>
        </p:nvSpPr>
        <p:spPr>
          <a:xfrm>
            <a:off x="6253844" y="4396409"/>
            <a:ext cx="969264" cy="214861"/>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dirty="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dirty="0">
              <a:ln>
                <a:noFill/>
              </a:ln>
              <a:solidFill>
                <a:srgbClr val="333333"/>
              </a:solidFill>
              <a:effectLst/>
              <a:uLnTx/>
              <a:uFillTx/>
              <a:latin typeface="Segoe UI"/>
              <a:ea typeface="Arial"/>
              <a:cs typeface="Arial" panose="020B0604020202020204" pitchFamily="34" charset="0"/>
              <a:sym typeface="Arial"/>
            </a:endParaRPr>
          </a:p>
        </p:txBody>
      </p:sp>
      <p:cxnSp>
        <p:nvCxnSpPr>
          <p:cNvPr id="157" name="Google Shape;575;p2">
            <a:extLst>
              <a:ext uri="{FF2B5EF4-FFF2-40B4-BE49-F238E27FC236}">
                <a16:creationId xmlns:a16="http://schemas.microsoft.com/office/drawing/2014/main" id="{71536C4F-6548-AC99-9A6D-312E918F0021}"/>
              </a:ext>
            </a:extLst>
          </p:cNvPr>
          <p:cNvCxnSpPr>
            <a:cxnSpLocks/>
          </p:cNvCxnSpPr>
          <p:nvPr/>
        </p:nvCxnSpPr>
        <p:spPr>
          <a:xfrm>
            <a:off x="7223108" y="4484294"/>
            <a:ext cx="1514822" cy="6492"/>
          </a:xfrm>
          <a:prstGeom prst="straightConnector1">
            <a:avLst/>
          </a:prstGeom>
          <a:noFill/>
          <a:ln w="9525" cap="flat" cmpd="sng">
            <a:solidFill>
              <a:schemeClr val="accent2"/>
            </a:solidFill>
            <a:prstDash val="solid"/>
            <a:round/>
            <a:headEnd type="none" w="sm" len="sm"/>
            <a:tailEnd type="triangle" w="med" len="med"/>
          </a:ln>
        </p:spPr>
      </p:cxnSp>
      <p:sp>
        <p:nvSpPr>
          <p:cNvPr id="158" name="Google Shape;561;p2">
            <a:extLst>
              <a:ext uri="{FF2B5EF4-FFF2-40B4-BE49-F238E27FC236}">
                <a16:creationId xmlns:a16="http://schemas.microsoft.com/office/drawing/2014/main" id="{1309F855-C01D-9E91-21F4-5B45E2A987BE}"/>
              </a:ext>
            </a:extLst>
          </p:cNvPr>
          <p:cNvSpPr txBox="1"/>
          <p:nvPr/>
        </p:nvSpPr>
        <p:spPr>
          <a:xfrm>
            <a:off x="6253844" y="4901247"/>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#3</a:t>
            </a:r>
          </a:p>
        </p:txBody>
      </p:sp>
      <p:sp>
        <p:nvSpPr>
          <p:cNvPr id="159" name="Google Shape;567;p2">
            <a:extLst>
              <a:ext uri="{FF2B5EF4-FFF2-40B4-BE49-F238E27FC236}">
                <a16:creationId xmlns:a16="http://schemas.microsoft.com/office/drawing/2014/main" id="{0C56F5C5-F2D3-DC40-E5C2-F14968EF26C2}"/>
              </a:ext>
            </a:extLst>
          </p:cNvPr>
          <p:cNvSpPr txBox="1"/>
          <p:nvPr/>
        </p:nvSpPr>
        <p:spPr>
          <a:xfrm>
            <a:off x="7863828" y="5486007"/>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60" name="Google Shape;563;p2">
            <a:extLst>
              <a:ext uri="{FF2B5EF4-FFF2-40B4-BE49-F238E27FC236}">
                <a16:creationId xmlns:a16="http://schemas.microsoft.com/office/drawing/2014/main" id="{2D08C799-82CC-C2E9-6633-6EEF662FCE10}"/>
              </a:ext>
            </a:extLst>
          </p:cNvPr>
          <p:cNvSpPr/>
          <p:nvPr/>
        </p:nvSpPr>
        <p:spPr>
          <a:xfrm>
            <a:off x="6253844" y="5371255"/>
            <a:ext cx="969264" cy="214861"/>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61" name="Google Shape;575;p2">
            <a:extLst>
              <a:ext uri="{FF2B5EF4-FFF2-40B4-BE49-F238E27FC236}">
                <a16:creationId xmlns:a16="http://schemas.microsoft.com/office/drawing/2014/main" id="{160D8584-79E1-57FC-8D3F-E89BE1D1B47D}"/>
              </a:ext>
            </a:extLst>
          </p:cNvPr>
          <p:cNvCxnSpPr>
            <a:cxnSpLocks/>
          </p:cNvCxnSpPr>
          <p:nvPr/>
        </p:nvCxnSpPr>
        <p:spPr>
          <a:xfrm>
            <a:off x="7223108" y="5473796"/>
            <a:ext cx="1472292" cy="12211"/>
          </a:xfrm>
          <a:prstGeom prst="straightConnector1">
            <a:avLst/>
          </a:prstGeom>
          <a:noFill/>
          <a:ln w="9525" cap="flat" cmpd="sng">
            <a:solidFill>
              <a:schemeClr val="accent2"/>
            </a:solidFill>
            <a:prstDash val="solid"/>
            <a:round/>
            <a:headEnd type="none" w="sm" len="sm"/>
            <a:tailEnd type="triangle" w="med" len="med"/>
          </a:ln>
        </p:spPr>
      </p:cxnSp>
      <p:sp>
        <p:nvSpPr>
          <p:cNvPr id="237" name="Google Shape;606;p2">
            <a:extLst>
              <a:ext uri="{FF2B5EF4-FFF2-40B4-BE49-F238E27FC236}">
                <a16:creationId xmlns:a16="http://schemas.microsoft.com/office/drawing/2014/main" id="{26B36D36-0B74-689C-9512-6AAB2FFFCE5A}"/>
              </a:ext>
            </a:extLst>
          </p:cNvPr>
          <p:cNvSpPr/>
          <p:nvPr/>
        </p:nvSpPr>
        <p:spPr>
          <a:xfrm rot="5400000">
            <a:off x="7114919" y="4456777"/>
            <a:ext cx="3908719" cy="268587"/>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sp>
        <p:nvSpPr>
          <p:cNvPr id="5" name="Google Shape;563;p2">
            <a:extLst>
              <a:ext uri="{FF2B5EF4-FFF2-40B4-BE49-F238E27FC236}">
                <a16:creationId xmlns:a16="http://schemas.microsoft.com/office/drawing/2014/main" id="{1CC0FEC2-5CA6-AE30-2569-C41A20EBF560}"/>
              </a:ext>
            </a:extLst>
          </p:cNvPr>
          <p:cNvSpPr/>
          <p:nvPr/>
        </p:nvSpPr>
        <p:spPr>
          <a:xfrm>
            <a:off x="6247390" y="5127780"/>
            <a:ext cx="1817557" cy="223813"/>
          </a:xfrm>
          <a:prstGeom prst="rect">
            <a:avLst/>
          </a:prstGeom>
          <a:solidFill>
            <a:schemeClr val="accent2"/>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defRPr/>
            </a:pPr>
            <a:r>
              <a:rPr lang="en-US" sz="800" dirty="0">
                <a:solidFill>
                  <a:schemeClr val="bg1"/>
                </a:solidFill>
                <a:ea typeface="+mn-lt"/>
                <a:cs typeface="+mn-lt"/>
                <a:sym typeface="Arial"/>
              </a:rPr>
              <a:t>Infographic 3_Optimized IT enablement</a:t>
            </a:r>
            <a:endParaRPr lang="en-US" dirty="0">
              <a:solidFill>
                <a:schemeClr val="bg1"/>
              </a:solidFill>
            </a:endParaRPr>
          </a:p>
        </p:txBody>
      </p:sp>
      <p:sp>
        <p:nvSpPr>
          <p:cNvPr id="7" name="Google Shape;563;p2">
            <a:extLst>
              <a:ext uri="{FF2B5EF4-FFF2-40B4-BE49-F238E27FC236}">
                <a16:creationId xmlns:a16="http://schemas.microsoft.com/office/drawing/2014/main" id="{FFA8F4E3-7350-C48A-0A51-19527A4CD2A0}"/>
              </a:ext>
            </a:extLst>
          </p:cNvPr>
          <p:cNvSpPr/>
          <p:nvPr/>
        </p:nvSpPr>
        <p:spPr>
          <a:xfrm>
            <a:off x="6257784" y="4099255"/>
            <a:ext cx="1818124" cy="305976"/>
          </a:xfrm>
          <a:prstGeom prst="rect">
            <a:avLst/>
          </a:prstGeom>
          <a:solidFill>
            <a:schemeClr val="accent2"/>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defRPr/>
            </a:pPr>
            <a:r>
              <a:rPr lang="en-US" sz="800" dirty="0">
                <a:solidFill>
                  <a:schemeClr val="bg1"/>
                </a:solidFill>
                <a:ea typeface="+mn-lt"/>
                <a:cs typeface="+mn-lt"/>
                <a:sym typeface="Arial"/>
              </a:rPr>
              <a:t>Infographic 2_AI-ready business protection</a:t>
            </a:r>
            <a:endParaRPr lang="en-US" dirty="0">
              <a:solidFill>
                <a:schemeClr val="bg1"/>
              </a:solidFill>
            </a:endParaRPr>
          </a:p>
        </p:txBody>
      </p:sp>
      <p:sp>
        <p:nvSpPr>
          <p:cNvPr id="8" name="Google Shape;563;p2">
            <a:extLst>
              <a:ext uri="{FF2B5EF4-FFF2-40B4-BE49-F238E27FC236}">
                <a16:creationId xmlns:a16="http://schemas.microsoft.com/office/drawing/2014/main" id="{4761E806-3B08-2C44-5AA5-347686574CD7}"/>
              </a:ext>
            </a:extLst>
          </p:cNvPr>
          <p:cNvSpPr/>
          <p:nvPr/>
        </p:nvSpPr>
        <p:spPr>
          <a:xfrm>
            <a:off x="6237136" y="3063097"/>
            <a:ext cx="1777011" cy="272544"/>
          </a:xfrm>
          <a:prstGeom prst="rect">
            <a:avLst/>
          </a:prstGeom>
          <a:solidFill>
            <a:schemeClr val="accent2"/>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defRPr/>
            </a:pPr>
            <a:r>
              <a:rPr lang="en-US" sz="800" dirty="0">
                <a:solidFill>
                  <a:schemeClr val="bg1"/>
                </a:solidFill>
                <a:ea typeface="+mn-lt"/>
                <a:cs typeface="+mn-lt"/>
                <a:sym typeface="Arial"/>
              </a:rPr>
              <a:t>Infographic 1_Secure productivity</a:t>
            </a:r>
            <a:endParaRPr lang="en-US" dirty="0">
              <a:solidFill>
                <a:schemeClr val="bg1"/>
              </a:solidFill>
            </a:endParaRPr>
          </a:p>
        </p:txBody>
      </p:sp>
      <p:sp>
        <p:nvSpPr>
          <p:cNvPr id="57" name="Google Shape;601;p2">
            <a:extLst>
              <a:ext uri="{FF2B5EF4-FFF2-40B4-BE49-F238E27FC236}">
                <a16:creationId xmlns:a16="http://schemas.microsoft.com/office/drawing/2014/main" id="{386830A0-6C1E-3AD6-4DF9-D27BDC0A76C7}"/>
              </a:ext>
            </a:extLst>
          </p:cNvPr>
          <p:cNvSpPr/>
          <p:nvPr/>
        </p:nvSpPr>
        <p:spPr>
          <a:xfrm>
            <a:off x="9887939" y="3021575"/>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a:ln>
                  <a:noFill/>
                </a:ln>
                <a:solidFill>
                  <a:srgbClr val="000000"/>
                </a:solidFill>
                <a:effectLst/>
                <a:uLnTx/>
                <a:uFillTx/>
                <a:latin typeface="Segoe UI Semibold"/>
                <a:ea typeface="Arial"/>
                <a:cs typeface="Arial" panose="020B0604020202020204" pitchFamily="34" charset="0"/>
                <a:sym typeface="Arial"/>
              </a:rPr>
              <a:t>Partner center</a:t>
            </a:r>
          </a:p>
        </p:txBody>
      </p:sp>
      <p:sp>
        <p:nvSpPr>
          <p:cNvPr id="58" name="Google Shape;601;p2">
            <a:extLst>
              <a:ext uri="{FF2B5EF4-FFF2-40B4-BE49-F238E27FC236}">
                <a16:creationId xmlns:a16="http://schemas.microsoft.com/office/drawing/2014/main" id="{2BBB3D57-5488-4915-A14A-D8AB804B50E7}"/>
              </a:ext>
            </a:extLst>
          </p:cNvPr>
          <p:cNvSpPr/>
          <p:nvPr/>
        </p:nvSpPr>
        <p:spPr>
          <a:xfrm>
            <a:off x="9887939" y="3674216"/>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rPr>
              <a:t>1:1 Meeting</a:t>
            </a:r>
          </a:p>
        </p:txBody>
      </p:sp>
      <p:cxnSp>
        <p:nvCxnSpPr>
          <p:cNvPr id="59" name="Google Shape;562;p2">
            <a:extLst>
              <a:ext uri="{FF2B5EF4-FFF2-40B4-BE49-F238E27FC236}">
                <a16:creationId xmlns:a16="http://schemas.microsoft.com/office/drawing/2014/main" id="{953EC6CC-4284-7D77-EE4D-405F67641CE4}"/>
              </a:ext>
            </a:extLst>
          </p:cNvPr>
          <p:cNvCxnSpPr>
            <a:cxnSpLocks/>
          </p:cNvCxnSpPr>
          <p:nvPr/>
        </p:nvCxnSpPr>
        <p:spPr>
          <a:xfrm>
            <a:off x="10495548" y="3295887"/>
            <a:ext cx="0" cy="388690"/>
          </a:xfrm>
          <a:prstGeom prst="straightConnector1">
            <a:avLst/>
          </a:prstGeom>
          <a:noFill/>
          <a:ln w="9525" cap="flat" cmpd="sng">
            <a:solidFill>
              <a:schemeClr val="bg2"/>
            </a:solidFill>
            <a:prstDash val="solid"/>
            <a:round/>
            <a:headEnd type="none" w="sm" len="sm"/>
            <a:tailEnd type="triangle" w="med" len="med"/>
          </a:ln>
        </p:spPr>
      </p:cxnSp>
      <p:sp>
        <p:nvSpPr>
          <p:cNvPr id="76" name="Google Shape;601;p2">
            <a:extLst>
              <a:ext uri="{FF2B5EF4-FFF2-40B4-BE49-F238E27FC236}">
                <a16:creationId xmlns:a16="http://schemas.microsoft.com/office/drawing/2014/main" id="{64EE5FFF-8B7C-C49A-77F0-306101C773D3}"/>
              </a:ext>
            </a:extLst>
          </p:cNvPr>
          <p:cNvSpPr/>
          <p:nvPr/>
        </p:nvSpPr>
        <p:spPr>
          <a:xfrm>
            <a:off x="9887939" y="4142300"/>
            <a:ext cx="1177333" cy="261590"/>
          </a:xfrm>
          <a:prstGeom prst="rect">
            <a:avLst/>
          </a:prstGeom>
          <a:solidFill>
            <a:schemeClr val="accent1"/>
          </a:solidFill>
          <a:ln>
            <a:noFill/>
          </a:ln>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900" dirty="0">
                <a:solidFill>
                  <a:schemeClr val="bg1"/>
                </a:solidFill>
                <a:latin typeface="Segoe UI Semibold"/>
                <a:ea typeface="Arial"/>
                <a:cs typeface="Arial" panose="020B0604020202020204" pitchFamily="34" charset="0"/>
                <a:sym typeface="Arial"/>
              </a:rPr>
              <a:t>Pitch deck</a:t>
            </a:r>
            <a:endParaRPr kumimoji="0"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sym typeface="Arial"/>
            </a:endParaRPr>
          </a:p>
        </p:txBody>
      </p:sp>
      <p:sp>
        <p:nvSpPr>
          <p:cNvPr id="2" name="Google Shape;561;p2">
            <a:extLst>
              <a:ext uri="{FF2B5EF4-FFF2-40B4-BE49-F238E27FC236}">
                <a16:creationId xmlns:a16="http://schemas.microsoft.com/office/drawing/2014/main" id="{4D3426C6-EF94-9DFD-1D21-6ADE892760E5}"/>
              </a:ext>
            </a:extLst>
          </p:cNvPr>
          <p:cNvSpPr txBox="1"/>
          <p:nvPr/>
        </p:nvSpPr>
        <p:spPr>
          <a:xfrm>
            <a:off x="6247441" y="5864595"/>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dirty="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#4</a:t>
            </a:r>
          </a:p>
        </p:txBody>
      </p:sp>
      <p:sp>
        <p:nvSpPr>
          <p:cNvPr id="3" name="Google Shape;567;p2">
            <a:extLst>
              <a:ext uri="{FF2B5EF4-FFF2-40B4-BE49-F238E27FC236}">
                <a16:creationId xmlns:a16="http://schemas.microsoft.com/office/drawing/2014/main" id="{7AB8F017-38F8-EF32-B448-2410471925EC}"/>
              </a:ext>
            </a:extLst>
          </p:cNvPr>
          <p:cNvSpPr txBox="1"/>
          <p:nvPr/>
        </p:nvSpPr>
        <p:spPr>
          <a:xfrm>
            <a:off x="7857425" y="6449355"/>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6" name="Google Shape;563;p2">
            <a:extLst>
              <a:ext uri="{FF2B5EF4-FFF2-40B4-BE49-F238E27FC236}">
                <a16:creationId xmlns:a16="http://schemas.microsoft.com/office/drawing/2014/main" id="{58982AD5-DF83-8C9A-1867-8FA808954E98}"/>
              </a:ext>
            </a:extLst>
          </p:cNvPr>
          <p:cNvSpPr/>
          <p:nvPr/>
        </p:nvSpPr>
        <p:spPr>
          <a:xfrm>
            <a:off x="6247441" y="6334603"/>
            <a:ext cx="969264" cy="214861"/>
          </a:xfrm>
          <a:prstGeom prst="rect">
            <a:avLst/>
          </a:prstGeom>
          <a:noFill/>
          <a:ln w="127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9" name="Google Shape;575;p2">
            <a:extLst>
              <a:ext uri="{FF2B5EF4-FFF2-40B4-BE49-F238E27FC236}">
                <a16:creationId xmlns:a16="http://schemas.microsoft.com/office/drawing/2014/main" id="{BCC9302F-F01D-AF8F-49A8-6BABBAD6D403}"/>
              </a:ext>
            </a:extLst>
          </p:cNvPr>
          <p:cNvCxnSpPr>
            <a:cxnSpLocks/>
          </p:cNvCxnSpPr>
          <p:nvPr/>
        </p:nvCxnSpPr>
        <p:spPr>
          <a:xfrm>
            <a:off x="7216705" y="6437144"/>
            <a:ext cx="1472292" cy="12211"/>
          </a:xfrm>
          <a:prstGeom prst="straightConnector1">
            <a:avLst/>
          </a:prstGeom>
          <a:noFill/>
          <a:ln w="9525" cap="flat" cmpd="sng">
            <a:solidFill>
              <a:schemeClr val="accent2"/>
            </a:solidFill>
            <a:prstDash val="solid"/>
            <a:round/>
            <a:headEnd type="none" w="sm" len="sm"/>
            <a:tailEnd type="triangle" w="med" len="med"/>
          </a:ln>
        </p:spPr>
      </p:cxnSp>
      <p:sp>
        <p:nvSpPr>
          <p:cNvPr id="11" name="Google Shape;563;p2">
            <a:extLst>
              <a:ext uri="{FF2B5EF4-FFF2-40B4-BE49-F238E27FC236}">
                <a16:creationId xmlns:a16="http://schemas.microsoft.com/office/drawing/2014/main" id="{7522F06D-9FD2-87DA-A33B-C078F928A860}"/>
              </a:ext>
            </a:extLst>
          </p:cNvPr>
          <p:cNvSpPr/>
          <p:nvPr/>
        </p:nvSpPr>
        <p:spPr>
          <a:xfrm>
            <a:off x="6240987" y="6091128"/>
            <a:ext cx="1817557" cy="223813"/>
          </a:xfrm>
          <a:prstGeom prst="rect">
            <a:avLst/>
          </a:prstGeom>
          <a:solidFill>
            <a:schemeClr val="accent2"/>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defRPr/>
            </a:pPr>
            <a:r>
              <a:rPr lang="en-US" sz="800" dirty="0">
                <a:solidFill>
                  <a:schemeClr val="bg1"/>
                </a:solidFill>
                <a:ea typeface="+mn-lt"/>
                <a:cs typeface="+mn-lt"/>
                <a:sym typeface="Arial"/>
              </a:rPr>
              <a:t>TEI of Microsoft 365 E3</a:t>
            </a:r>
            <a:endParaRPr lang="en-US" dirty="0">
              <a:solidFill>
                <a:schemeClr val="bg1"/>
              </a:solidFill>
            </a:endParaRPr>
          </a:p>
        </p:txBody>
      </p:sp>
      <p:cxnSp>
        <p:nvCxnSpPr>
          <p:cNvPr id="12" name="Google Shape;562;p2">
            <a:extLst>
              <a:ext uri="{FF2B5EF4-FFF2-40B4-BE49-F238E27FC236}">
                <a16:creationId xmlns:a16="http://schemas.microsoft.com/office/drawing/2014/main" id="{1CF06D22-8144-9C99-13E9-468359C0AD7A}"/>
              </a:ext>
            </a:extLst>
          </p:cNvPr>
          <p:cNvCxnSpPr>
            <a:cxnSpLocks/>
          </p:cNvCxnSpPr>
          <p:nvPr/>
        </p:nvCxnSpPr>
        <p:spPr>
          <a:xfrm>
            <a:off x="6765343" y="5589737"/>
            <a:ext cx="0" cy="326175"/>
          </a:xfrm>
          <a:prstGeom prst="straightConnector1">
            <a:avLst/>
          </a:prstGeom>
          <a:noFill/>
          <a:ln w="9525" cap="flat" cmpd="sng">
            <a:solidFill>
              <a:schemeClr val="accent2"/>
            </a:solidFill>
            <a:prstDash val="solid"/>
            <a:round/>
            <a:headEnd type="none" w="sm" len="sm"/>
            <a:tailEnd type="triangle" w="med" len="med"/>
          </a:ln>
        </p:spPr>
      </p:cxnSp>
      <p:sp>
        <p:nvSpPr>
          <p:cNvPr id="15" name="Google Shape;568;p2">
            <a:extLst>
              <a:ext uri="{FF2B5EF4-FFF2-40B4-BE49-F238E27FC236}">
                <a16:creationId xmlns:a16="http://schemas.microsoft.com/office/drawing/2014/main" id="{E70D93C2-EFA1-4180-102E-80ADA69F900C}"/>
              </a:ext>
            </a:extLst>
          </p:cNvPr>
          <p:cNvSpPr txBox="1"/>
          <p:nvPr/>
        </p:nvSpPr>
        <p:spPr>
          <a:xfrm>
            <a:off x="6286503" y="5596720"/>
            <a:ext cx="423414" cy="170549"/>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dirty="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dirty="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6" name="Google Shape;601;p2">
            <a:extLst>
              <a:ext uri="{FF2B5EF4-FFF2-40B4-BE49-F238E27FC236}">
                <a16:creationId xmlns:a16="http://schemas.microsoft.com/office/drawing/2014/main" id="{26D90DA4-1DD3-F9AB-9DD5-84C25FE86F71}"/>
              </a:ext>
            </a:extLst>
          </p:cNvPr>
          <p:cNvSpPr/>
          <p:nvPr/>
        </p:nvSpPr>
        <p:spPr>
          <a:xfrm>
            <a:off x="9906299" y="5517148"/>
            <a:ext cx="1177333" cy="261590"/>
          </a:xfrm>
          <a:prstGeom prst="rect">
            <a:avLst/>
          </a:prstGeom>
          <a:solidFill>
            <a:schemeClr val="accent1"/>
          </a:solidFill>
          <a:ln>
            <a:noFill/>
          </a:ln>
          <a:effectLst/>
        </p:spPr>
        <p:txBody>
          <a:bodyPr spcFirstLastPara="1" wrap="square" lIns="121900" tIns="60950" rIns="121900" bIns="60950" anchor="ctr" anchorCtr="0">
            <a:spAutoFit/>
          </a:bodyPr>
          <a:lstStyle/>
          <a:p>
            <a:pPr algn="ctr">
              <a:buClr>
                <a:srgbClr val="FFFFFF"/>
              </a:buClr>
              <a:buSzPts val="800"/>
              <a:defRPr/>
            </a:pPr>
            <a:r>
              <a:rPr lang="en-US" sz="900" dirty="0">
                <a:solidFill>
                  <a:schemeClr val="bg1"/>
                </a:solidFill>
                <a:latin typeface="Segoe UI Semibold"/>
                <a:ea typeface="Arial"/>
                <a:cs typeface="Arial"/>
              </a:rPr>
              <a:t>Partner MPF</a:t>
            </a:r>
            <a:endParaRPr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endParaRPr>
          </a:p>
        </p:txBody>
      </p:sp>
      <p:sp>
        <p:nvSpPr>
          <p:cNvPr id="19" name="Google Shape;601;p2">
            <a:extLst>
              <a:ext uri="{FF2B5EF4-FFF2-40B4-BE49-F238E27FC236}">
                <a16:creationId xmlns:a16="http://schemas.microsoft.com/office/drawing/2014/main" id="{D85C4637-4A03-151C-4251-2BB66776D5FE}"/>
              </a:ext>
            </a:extLst>
          </p:cNvPr>
          <p:cNvSpPr/>
          <p:nvPr/>
        </p:nvSpPr>
        <p:spPr>
          <a:xfrm>
            <a:off x="9888519" y="5151969"/>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rPr>
              <a:t>Enablement</a:t>
            </a:r>
          </a:p>
        </p:txBody>
      </p:sp>
      <p:pic>
        <p:nvPicPr>
          <p:cNvPr id="17" name="Picture 2">
            <a:extLst>
              <a:ext uri="{FF2B5EF4-FFF2-40B4-BE49-F238E27FC236}">
                <a16:creationId xmlns:a16="http://schemas.microsoft.com/office/drawing/2014/main" id="{68C3CE32-B24F-36D9-B182-75EEA2B63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200" y="2659340"/>
            <a:ext cx="441301" cy="50461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3" name="Group 32">
            <a:extLst>
              <a:ext uri="{FF2B5EF4-FFF2-40B4-BE49-F238E27FC236}">
                <a16:creationId xmlns:a16="http://schemas.microsoft.com/office/drawing/2014/main" id="{9FF262F5-EB5C-79B7-A366-D95A108B4C31}"/>
              </a:ext>
            </a:extLst>
          </p:cNvPr>
          <p:cNvGrpSpPr/>
          <p:nvPr/>
        </p:nvGrpSpPr>
        <p:grpSpPr>
          <a:xfrm>
            <a:off x="797100" y="3734142"/>
            <a:ext cx="640748" cy="642360"/>
            <a:chOff x="643786" y="5124909"/>
            <a:chExt cx="998666" cy="1001178"/>
          </a:xfrm>
        </p:grpSpPr>
        <p:pic>
          <p:nvPicPr>
            <p:cNvPr id="20" name="Picture 19" descr="A purple and white logo&#10;&#10;AI-generated content may be incorrect.">
              <a:extLst>
                <a:ext uri="{FF2B5EF4-FFF2-40B4-BE49-F238E27FC236}">
                  <a16:creationId xmlns:a16="http://schemas.microsoft.com/office/drawing/2014/main" id="{1228B98B-6AB8-A0D0-09F3-EC6646C61D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116" y="5124909"/>
              <a:ext cx="457200" cy="457200"/>
            </a:xfrm>
            <a:prstGeom prst="rect">
              <a:avLst/>
            </a:prstGeom>
            <a:effectLst>
              <a:outerShdw blurRad="63500" sx="102000" sy="102000" algn="ctr" rotWithShape="0">
                <a:prstClr val="black">
                  <a:alpha val="40000"/>
                </a:prstClr>
              </a:outerShdw>
            </a:effectLst>
          </p:spPr>
        </p:pic>
        <p:pic>
          <p:nvPicPr>
            <p:cNvPr id="30" name="Picture 29" descr="A person sitting at a table working on a computer&#10;&#10;AI-generated content may be incorrect.">
              <a:extLst>
                <a:ext uri="{FF2B5EF4-FFF2-40B4-BE49-F238E27FC236}">
                  <a16:creationId xmlns:a16="http://schemas.microsoft.com/office/drawing/2014/main" id="{C25526A5-AFE9-0113-9BD1-5859076F73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5252" y="5124909"/>
              <a:ext cx="457200" cy="457200"/>
            </a:xfrm>
            <a:prstGeom prst="rect">
              <a:avLst/>
            </a:prstGeom>
            <a:effectLst>
              <a:outerShdw blurRad="63500" sx="102000" sy="102000" algn="ctr" rotWithShape="0">
                <a:prstClr val="black">
                  <a:alpha val="40000"/>
                </a:prstClr>
              </a:outerShdw>
            </a:effectLst>
          </p:spPr>
        </p:pic>
        <p:pic>
          <p:nvPicPr>
            <p:cNvPr id="31" name="Picture 30" descr="A close-up of a logo&#10;&#10;AI-generated content may be incorrect.">
              <a:extLst>
                <a:ext uri="{FF2B5EF4-FFF2-40B4-BE49-F238E27FC236}">
                  <a16:creationId xmlns:a16="http://schemas.microsoft.com/office/drawing/2014/main" id="{FF5984FB-FF4B-8FE6-2115-E37AC2CFAB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3786" y="5668887"/>
              <a:ext cx="457200" cy="457200"/>
            </a:xfrm>
            <a:prstGeom prst="rect">
              <a:avLst/>
            </a:prstGeom>
            <a:effectLst>
              <a:outerShdw blurRad="63500" sx="102000" sy="102000" algn="ctr" rotWithShape="0">
                <a:prstClr val="black">
                  <a:alpha val="40000"/>
                </a:prstClr>
              </a:outerShdw>
            </a:effectLst>
          </p:spPr>
        </p:pic>
        <p:pic>
          <p:nvPicPr>
            <p:cNvPr id="32" name="Picture 31" descr="A person sitting at a desk with computers&#10;&#10;AI-generated content may be incorrect.">
              <a:extLst>
                <a:ext uri="{FF2B5EF4-FFF2-40B4-BE49-F238E27FC236}">
                  <a16:creationId xmlns:a16="http://schemas.microsoft.com/office/drawing/2014/main" id="{3FB8CFA5-2DDE-54EF-4BCE-E9FC4366560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81922" y="5668887"/>
              <a:ext cx="457200" cy="457200"/>
            </a:xfrm>
            <a:prstGeom prst="rect">
              <a:avLst/>
            </a:prstGeom>
            <a:effectLst>
              <a:outerShdw blurRad="63500" sx="102000" sy="102000" algn="ctr" rotWithShape="0">
                <a:prstClr val="black">
                  <a:alpha val="40000"/>
                </a:prstClr>
              </a:outerShdw>
            </a:effectLst>
          </p:spPr>
        </p:pic>
      </p:grpSp>
      <p:pic>
        <p:nvPicPr>
          <p:cNvPr id="35" name="Picture 34" descr="A screenshot of a microsoft website&#10;&#10;AI-generated content may be incorrect.">
            <a:extLst>
              <a:ext uri="{FF2B5EF4-FFF2-40B4-BE49-F238E27FC236}">
                <a16:creationId xmlns:a16="http://schemas.microsoft.com/office/drawing/2014/main" id="{4E69ACB3-1F70-D807-A00A-9D87C8BEA1D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19568" y="2766078"/>
            <a:ext cx="770295" cy="433291"/>
          </a:xfrm>
          <a:prstGeom prst="rect">
            <a:avLst/>
          </a:prstGeom>
          <a:effectLst>
            <a:outerShdw blurRad="63500" sx="102000" sy="102000" algn="ctr" rotWithShape="0">
              <a:prstClr val="black">
                <a:alpha val="40000"/>
              </a:prstClr>
            </a:outerShdw>
          </a:effectLst>
        </p:spPr>
      </p:pic>
      <p:pic>
        <p:nvPicPr>
          <p:cNvPr id="40" name="Picture 39" descr="A close-up of a computer&#10;&#10;AI-generated content may be incorrect.">
            <a:extLst>
              <a:ext uri="{FF2B5EF4-FFF2-40B4-BE49-F238E27FC236}">
                <a16:creationId xmlns:a16="http://schemas.microsoft.com/office/drawing/2014/main" id="{31EA507E-106E-03AA-1389-2204D5C26BE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1835" y="4507170"/>
            <a:ext cx="1393986" cy="784117"/>
          </a:xfrm>
          <a:prstGeom prst="rect">
            <a:avLst/>
          </a:prstGeom>
          <a:effectLst>
            <a:outerShdw blurRad="63500" sx="102000" sy="102000" algn="ctr" rotWithShape="0">
              <a:prstClr val="black">
                <a:alpha val="40000"/>
              </a:prstClr>
            </a:outerShdw>
          </a:effectLst>
        </p:spPr>
      </p:pic>
      <p:pic>
        <p:nvPicPr>
          <p:cNvPr id="41" name="Picture 40" descr="A screenshot of a computer&#10;&#10;AI-generated content may be incorrect.">
            <a:extLst>
              <a:ext uri="{FF2B5EF4-FFF2-40B4-BE49-F238E27FC236}">
                <a16:creationId xmlns:a16="http://schemas.microsoft.com/office/drawing/2014/main" id="{28DBA481-4331-AB2B-EDBB-6B7ACDD9A9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18687" y="3531490"/>
            <a:ext cx="249351" cy="922599"/>
          </a:xfrm>
          <a:prstGeom prst="rect">
            <a:avLst/>
          </a:prstGeom>
          <a:effectLst>
            <a:outerShdw blurRad="63500" sx="102000" sy="102000" algn="ctr" rotWithShape="0">
              <a:prstClr val="black">
                <a:alpha val="40000"/>
              </a:prstClr>
            </a:outerShdw>
          </a:effectLst>
        </p:spPr>
      </p:pic>
      <p:pic>
        <p:nvPicPr>
          <p:cNvPr id="42" name="Picture 41" descr="A screenshot of a phone&#10;&#10;AI-generated content may be incorrect.">
            <a:extLst>
              <a:ext uri="{FF2B5EF4-FFF2-40B4-BE49-F238E27FC236}">
                <a16:creationId xmlns:a16="http://schemas.microsoft.com/office/drawing/2014/main" id="{4AE75D6A-4EE6-FF76-3249-74A4F5BD1CB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33541" y="4551197"/>
            <a:ext cx="225024" cy="922599"/>
          </a:xfrm>
          <a:prstGeom prst="rect">
            <a:avLst/>
          </a:prstGeom>
          <a:effectLst>
            <a:outerShdw blurRad="63500" sx="102000" sy="102000" algn="ctr" rotWithShape="0">
              <a:prstClr val="black">
                <a:alpha val="40000"/>
              </a:prstClr>
            </a:outerShdw>
          </a:effectLst>
        </p:spPr>
      </p:pic>
      <p:pic>
        <p:nvPicPr>
          <p:cNvPr id="43" name="Picture 42" descr="A person sitting at a desk with a computer&#10;&#10;AI-generated content may be incorrect.">
            <a:extLst>
              <a:ext uri="{FF2B5EF4-FFF2-40B4-BE49-F238E27FC236}">
                <a16:creationId xmlns:a16="http://schemas.microsoft.com/office/drawing/2014/main" id="{369CC605-1B57-BE7F-4C2C-2D029D75583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8343" y="2573277"/>
            <a:ext cx="247822" cy="782705"/>
          </a:xfrm>
          <a:prstGeom prst="rect">
            <a:avLst/>
          </a:prstGeom>
          <a:effectLst>
            <a:outerShdw blurRad="63500" sx="102000" sy="102000" algn="ctr" rotWithShape="0">
              <a:prstClr val="black">
                <a:alpha val="40000"/>
              </a:prstClr>
            </a:outerShdw>
          </a:effectLst>
        </p:spPr>
      </p:pic>
      <p:pic>
        <p:nvPicPr>
          <p:cNvPr id="44" name="Picture 43" descr="A group of people sitting around a table&#10;&#10;AI-generated content may be incorrect.">
            <a:extLst>
              <a:ext uri="{FF2B5EF4-FFF2-40B4-BE49-F238E27FC236}">
                <a16:creationId xmlns:a16="http://schemas.microsoft.com/office/drawing/2014/main" id="{720C15A4-49D9-E9BF-09A6-277C1215533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073610" y="4445374"/>
            <a:ext cx="804592" cy="452583"/>
          </a:xfrm>
          <a:prstGeom prst="rect">
            <a:avLst/>
          </a:prstGeom>
          <a:effectLst>
            <a:outerShdw blurRad="63500" sx="102000" sy="102000" algn="ctr" rotWithShape="0">
              <a:prstClr val="black">
                <a:alpha val="40000"/>
              </a:prstClr>
            </a:outerShdw>
          </a:effectLst>
        </p:spPr>
      </p:pic>
      <p:pic>
        <p:nvPicPr>
          <p:cNvPr id="45" name="Picture 44">
            <a:extLst>
              <a:ext uri="{FF2B5EF4-FFF2-40B4-BE49-F238E27FC236}">
                <a16:creationId xmlns:a16="http://schemas.microsoft.com/office/drawing/2014/main" id="{0B580363-4823-C7B8-15C1-F11CA4CBDA6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87833" y="5859429"/>
            <a:ext cx="529697" cy="686001"/>
          </a:xfrm>
          <a:prstGeom prst="rect">
            <a:avLst/>
          </a:prstGeom>
          <a:effectLst>
            <a:outerShdw blurRad="63500" sx="102000" sy="102000" algn="ctr" rotWithShape="0">
              <a:prstClr val="black">
                <a:alpha val="40000"/>
              </a:prstClr>
            </a:outerShdw>
          </a:effectLst>
        </p:spPr>
      </p:pic>
      <p:pic>
        <p:nvPicPr>
          <p:cNvPr id="47" name="Picture 46">
            <a:extLst>
              <a:ext uri="{FF2B5EF4-FFF2-40B4-BE49-F238E27FC236}">
                <a16:creationId xmlns:a16="http://schemas.microsoft.com/office/drawing/2014/main" id="{80E21BC8-3D58-5F50-ED59-EB3DBE0A6159}"/>
              </a:ext>
            </a:extLst>
          </p:cNvPr>
          <p:cNvPicPr>
            <a:picLocks noChangeAspect="1"/>
          </p:cNvPicPr>
          <p:nvPr/>
        </p:nvPicPr>
        <p:blipFill>
          <a:blip r:embed="rId17"/>
          <a:stretch>
            <a:fillRect/>
          </a:stretch>
        </p:blipFill>
        <p:spPr>
          <a:xfrm>
            <a:off x="8218449" y="5752824"/>
            <a:ext cx="469712" cy="557824"/>
          </a:xfrm>
          <a:prstGeom prst="rect">
            <a:avLst/>
          </a:prstGeom>
          <a:effectLst>
            <a:outerShdw blurRad="63500" sx="102000" sy="102000" algn="ctr" rotWithShape="0">
              <a:schemeClr val="tx1">
                <a:alpha val="40000"/>
              </a:schemeClr>
            </a:outerShdw>
          </a:effectLst>
        </p:spPr>
      </p:pic>
    </p:spTree>
    <p:extLst>
      <p:ext uri="{BB962C8B-B14F-4D97-AF65-F5344CB8AC3E}">
        <p14:creationId xmlns:p14="http://schemas.microsoft.com/office/powerpoint/2010/main" val="314513839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9FDC0271-037A-790E-A92E-070134B5C58B}"/>
              </a:ext>
              <a:ext uri="{C183D7F6-B498-43B3-948B-1728B52AA6E4}">
                <adec:decorative xmlns:adec="http://schemas.microsoft.com/office/drawing/2017/decorative" val="1"/>
              </a:ext>
            </a:extLst>
          </p:cNvPr>
          <p:cNvSpPr/>
          <p:nvPr/>
        </p:nvSpPr>
        <p:spPr>
          <a:xfrm>
            <a:off x="307334" y="1442503"/>
            <a:ext cx="2491179" cy="3204187"/>
          </a:xfrm>
          <a:prstGeom prst="rect">
            <a:avLst/>
          </a:prstGeom>
          <a:solidFill>
            <a:srgbClr val="E8E6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4" name="Rectangle 13">
            <a:extLst>
              <a:ext uri="{FF2B5EF4-FFF2-40B4-BE49-F238E27FC236}">
                <a16:creationId xmlns:a16="http://schemas.microsoft.com/office/drawing/2014/main" id="{16F575D4-C2C8-B302-17CF-A8C0D6488E9C}"/>
              </a:ext>
              <a:ext uri="{C183D7F6-B498-43B3-948B-1728B52AA6E4}">
                <adec:decorative xmlns:adec="http://schemas.microsoft.com/office/drawing/2017/decorative" val="1"/>
              </a:ext>
            </a:extLst>
          </p:cNvPr>
          <p:cNvSpPr/>
          <p:nvPr/>
        </p:nvSpPr>
        <p:spPr>
          <a:xfrm>
            <a:off x="2963651" y="1442503"/>
            <a:ext cx="2784328" cy="3204187"/>
          </a:xfrm>
          <a:prstGeom prst="rect">
            <a:avLst/>
          </a:prstGeom>
          <a:solidFill>
            <a:srgbClr val="E8E6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5" name="Rectangle 14">
            <a:extLst>
              <a:ext uri="{FF2B5EF4-FFF2-40B4-BE49-F238E27FC236}">
                <a16:creationId xmlns:a16="http://schemas.microsoft.com/office/drawing/2014/main" id="{B828C4BA-2D80-C918-29EC-B8C4226A5BB8}"/>
              </a:ext>
              <a:ext uri="{C183D7F6-B498-43B3-948B-1728B52AA6E4}">
                <adec:decorative xmlns:adec="http://schemas.microsoft.com/office/drawing/2017/decorative" val="1"/>
              </a:ext>
            </a:extLst>
          </p:cNvPr>
          <p:cNvSpPr/>
          <p:nvPr/>
        </p:nvSpPr>
        <p:spPr>
          <a:xfrm>
            <a:off x="5905058" y="1442503"/>
            <a:ext cx="3063804" cy="3204187"/>
          </a:xfrm>
          <a:prstGeom prst="rect">
            <a:avLst/>
          </a:prstGeom>
          <a:solidFill>
            <a:srgbClr val="E8E6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indent="0">
              <a:buNone/>
            </a:pPr>
            <a:endParaRPr lang="en-US" sz="2400" b="1"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82D0F8A-D144-4B63-D5F8-F9D87B741ED8}"/>
              </a:ext>
              <a:ext uri="{C183D7F6-B498-43B3-948B-1728B52AA6E4}">
                <adec:decorative xmlns:adec="http://schemas.microsoft.com/office/drawing/2017/decorative" val="1"/>
              </a:ext>
            </a:extLst>
          </p:cNvPr>
          <p:cNvSpPr/>
          <p:nvPr/>
        </p:nvSpPr>
        <p:spPr>
          <a:xfrm>
            <a:off x="9105008" y="1442503"/>
            <a:ext cx="2846487" cy="3204186"/>
          </a:xfrm>
          <a:prstGeom prst="rect">
            <a:avLst/>
          </a:prstGeom>
          <a:solidFill>
            <a:srgbClr val="E8E6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8" name="Google Shape;292;p2">
            <a:extLst>
              <a:ext uri="{FF2B5EF4-FFF2-40B4-BE49-F238E27FC236}">
                <a16:creationId xmlns:a16="http://schemas.microsoft.com/office/drawing/2014/main" id="{4A3777A1-BBE3-69F8-0618-A056B6163144}"/>
              </a:ext>
            </a:extLst>
          </p:cNvPr>
          <p:cNvSpPr/>
          <p:nvPr/>
        </p:nvSpPr>
        <p:spPr>
          <a:xfrm>
            <a:off x="319258" y="4801451"/>
            <a:ext cx="6640717" cy="1617524"/>
          </a:xfrm>
          <a:prstGeom prst="rect">
            <a:avLst/>
          </a:prstGeom>
          <a:solidFill>
            <a:schemeClr val="accent3"/>
          </a:solidFill>
          <a:ln>
            <a:noFill/>
          </a:ln>
        </p:spPr>
        <p:txBody>
          <a:bodyPr spcFirstLastPara="1" wrap="square" lIns="137160" tIns="0" rIns="137160" bIns="45700" anchor="ctr" anchorCtr="0">
            <a:noAutofit/>
          </a:bodyPr>
          <a:lstStyle/>
          <a:p>
            <a:pPr marL="0" marR="0" lvl="0" indent="0" defTabSz="914400" rtl="0" eaLnBrk="1" fontAlgn="auto" latinLnBrk="0" hangingPunct="1">
              <a:lnSpc>
                <a:spcPct val="150000"/>
              </a:lnSpc>
              <a:spcBef>
                <a:spcPts val="0"/>
              </a:spcBef>
              <a:spcAft>
                <a:spcPts val="0"/>
              </a:spcAft>
              <a:buClr>
                <a:srgbClr val="FFFFFF"/>
              </a:buClr>
              <a:buSzPts val="1800"/>
              <a:buFont typeface="Proxima Nova"/>
              <a:buNone/>
              <a:tabLst/>
              <a:defRPr/>
            </a:pPr>
            <a:r>
              <a:rPr kumimoji="0" lang="en-US" sz="16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rPr>
              <a:t>Customizing your assets</a:t>
            </a:r>
            <a:endParaRPr kumimoji="0" lang="en-US" sz="12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endParaRPr>
          </a:p>
          <a:p>
            <a:pPr marL="0" marR="0" lvl="0" indent="0" defTabSz="914400" rtl="0" eaLnBrk="1" fontAlgn="auto" latinLnBrk="0" hangingPunct="1">
              <a:lnSpc>
                <a:spcPct val="100000"/>
              </a:lnSpc>
              <a:spcBef>
                <a:spcPts val="0"/>
              </a:spcBef>
              <a:spcAft>
                <a:spcPts val="0"/>
              </a:spcAft>
              <a:buClr>
                <a:srgbClr val="FFFFFF"/>
              </a:buClr>
              <a:buSzPts val="1800"/>
              <a:buFont typeface="Proxima Nova"/>
              <a:buNone/>
              <a:tabLst/>
              <a:defRPr/>
            </a:pPr>
            <a:r>
              <a:rPr lang="en-US" sz="1200" dirty="0">
                <a:solidFill>
                  <a:schemeClr val="bg1"/>
                </a:solidFill>
                <a:ea typeface="Arial Narrow"/>
                <a:cs typeface="Arial" panose="020B0604020202020204" pitchFamily="34" charset="0"/>
                <a:sym typeface="Arial Narrow"/>
              </a:rPr>
              <a:t>The campaign assets in this collection are templates that require </a:t>
            </a:r>
            <a:r>
              <a:rPr lang="en-US" sz="1200" dirty="0">
                <a:solidFill>
                  <a:srgbClr val="FFFF00"/>
                </a:solidFill>
                <a:latin typeface="+mj-lt"/>
                <a:ea typeface="Arial Narrow"/>
                <a:cs typeface="Arial" panose="020B0604020202020204" pitchFamily="34" charset="0"/>
                <a:sym typeface="Arial Narrow"/>
              </a:rPr>
              <a:t>partner customization</a:t>
            </a:r>
            <a:r>
              <a:rPr lang="en-US" sz="1200" dirty="0">
                <a:solidFill>
                  <a:schemeClr val="bg1"/>
                </a:solidFill>
                <a:ea typeface="Arial Narrow"/>
                <a:cs typeface="Arial" panose="020B0604020202020204" pitchFamily="34" charset="0"/>
                <a:sym typeface="Arial Narrow"/>
              </a:rPr>
              <a:t>. </a:t>
            </a:r>
            <a:br>
              <a:rPr lang="en-US" sz="1200" dirty="0">
                <a:solidFill>
                  <a:schemeClr val="bg1"/>
                </a:solidFill>
                <a:ea typeface="Arial Narrow"/>
                <a:cs typeface="Arial" panose="020B0604020202020204" pitchFamily="34" charset="0"/>
                <a:sym typeface="Arial Narrow"/>
              </a:rPr>
            </a:br>
            <a:r>
              <a:rPr lang="en-US" sz="1200" dirty="0">
                <a:solidFill>
                  <a:schemeClr val="bg1"/>
                </a:solidFill>
                <a:ea typeface="Arial Narrow"/>
                <a:cs typeface="Arial" panose="020B0604020202020204" pitchFamily="34" charset="0"/>
                <a:sym typeface="Arial Narrow"/>
              </a:rPr>
              <a:t>Each asset will give specific instructions for you to make it your own, by modifying:</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panose="020B0604020202020204" pitchFamily="34" charset="0"/>
                <a:sym typeface="Arial Narrow"/>
              </a:rPr>
              <a:t>Brand font, logo, and colors.</a:t>
            </a:r>
            <a:endParaRPr kumimoji="0" lang="en-US" sz="1200" i="0" u="none" strike="noStrike" kern="1200" cap="none" spc="0" normalizeH="0" baseline="0" noProof="0" dirty="0">
              <a:ln>
                <a:noFill/>
              </a:ln>
              <a:solidFill>
                <a:schemeClr val="bg1"/>
              </a:solidFill>
              <a:effectLst/>
              <a:uLnTx/>
              <a:uFillTx/>
              <a:ea typeface="Arial Narrow"/>
              <a:cs typeface="Arial" panose="020B0604020202020204" pitchFamily="34" charset="0"/>
              <a:sym typeface="Arial Narrow"/>
            </a:endParaRP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panose="020B0604020202020204" pitchFamily="34" charset="0"/>
                <a:sym typeface="Arial Narrow"/>
              </a:rPr>
              <a:t>Solution value proposition and details.</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panose="020B0604020202020204" pitchFamily="34" charset="0"/>
                <a:sym typeface="Arial Narrow"/>
              </a:rPr>
              <a:t>Call to action (</a:t>
            </a:r>
            <a:r>
              <a:rPr lang="en-US" sz="1200" dirty="0">
                <a:highlight>
                  <a:srgbClr val="FFFF00"/>
                </a:highlight>
                <a:ea typeface="Arial Narrow"/>
                <a:cs typeface="Arial" panose="020B0604020202020204" pitchFamily="34" charset="0"/>
                <a:sym typeface="Arial Narrow"/>
              </a:rPr>
              <a:t>with link</a:t>
            </a:r>
            <a:r>
              <a:rPr lang="en-US" sz="1200" dirty="0">
                <a:solidFill>
                  <a:schemeClr val="bg1"/>
                </a:solidFill>
                <a:ea typeface="Arial Narrow"/>
                <a:cs typeface="Arial" panose="020B0604020202020204" pitchFamily="34" charset="0"/>
                <a:sym typeface="Arial Narrow"/>
              </a:rPr>
              <a:t>) and company contact information.</a:t>
            </a:r>
          </a:p>
        </p:txBody>
      </p:sp>
      <p:sp>
        <p:nvSpPr>
          <p:cNvPr id="12" name="Rectangle 11">
            <a:extLst>
              <a:ext uri="{FF2B5EF4-FFF2-40B4-BE49-F238E27FC236}">
                <a16:creationId xmlns:a16="http://schemas.microsoft.com/office/drawing/2014/main" id="{9DE6EC6C-E215-BC5C-3B7B-0A8FC7D2E332}"/>
              </a:ext>
              <a:ext uri="{C183D7F6-B498-43B3-948B-1728B52AA6E4}">
                <adec:decorative xmlns:adec="http://schemas.microsoft.com/office/drawing/2017/decorative" val="1"/>
              </a:ext>
            </a:extLst>
          </p:cNvPr>
          <p:cNvSpPr/>
          <p:nvPr/>
        </p:nvSpPr>
        <p:spPr>
          <a:xfrm rot="16200000">
            <a:off x="9404059" y="2939301"/>
            <a:ext cx="45720" cy="411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2" name="TextBox 31">
            <a:extLst>
              <a:ext uri="{FF2B5EF4-FFF2-40B4-BE49-F238E27FC236}">
                <a16:creationId xmlns:a16="http://schemas.microsoft.com/office/drawing/2014/main" id="{65AA4515-6731-3F5F-2D03-D0FBD38B58D3}"/>
              </a:ext>
            </a:extLst>
          </p:cNvPr>
          <p:cNvSpPr txBox="1"/>
          <p:nvPr/>
        </p:nvSpPr>
        <p:spPr>
          <a:xfrm>
            <a:off x="3774790" y="2490240"/>
            <a:ext cx="1201212" cy="153888"/>
          </a:xfrm>
          <a:prstGeom prst="rect">
            <a:avLst/>
          </a:prstGeom>
          <a:noFill/>
        </p:spPr>
        <p:txBody>
          <a:bodyPr wrap="square" lIns="0" tIns="0" rIns="0" bIns="0" anchor="ctr">
            <a:spAutoFit/>
          </a:bodyPr>
          <a:lstStyle/>
          <a:p>
            <a:pPr algn="ctr">
              <a:spcAft>
                <a:spcPts val="600"/>
              </a:spcAft>
            </a:pPr>
            <a:r>
              <a:rPr lang="en-US" sz="1000" dirty="0"/>
              <a:t>E-book</a:t>
            </a:r>
          </a:p>
        </p:txBody>
      </p:sp>
      <p:sp>
        <p:nvSpPr>
          <p:cNvPr id="48" name="TextBox 47">
            <a:extLst>
              <a:ext uri="{FF2B5EF4-FFF2-40B4-BE49-F238E27FC236}">
                <a16:creationId xmlns:a16="http://schemas.microsoft.com/office/drawing/2014/main" id="{778BDB5A-5F76-E895-4504-727A21ECF9D2}"/>
              </a:ext>
            </a:extLst>
          </p:cNvPr>
          <p:cNvSpPr txBox="1"/>
          <p:nvPr/>
        </p:nvSpPr>
        <p:spPr>
          <a:xfrm>
            <a:off x="9944450" y="2512389"/>
            <a:ext cx="1313698" cy="153888"/>
          </a:xfrm>
          <a:prstGeom prst="rect">
            <a:avLst/>
          </a:prstGeom>
          <a:noFill/>
        </p:spPr>
        <p:txBody>
          <a:bodyPr wrap="square" lIns="0" tIns="0" rIns="0" bIns="0" anchor="ctr">
            <a:spAutoFit/>
          </a:bodyPr>
          <a:lstStyle/>
          <a:p>
            <a:pPr algn="ctr"/>
            <a:r>
              <a:rPr lang="en-US" sz="1000" dirty="0"/>
              <a:t>Pitch deck</a:t>
            </a:r>
          </a:p>
        </p:txBody>
      </p:sp>
      <p:pic>
        <p:nvPicPr>
          <p:cNvPr id="52" name="Graphic 51" descr="Paint with solid fill">
            <a:extLst>
              <a:ext uri="{FF2B5EF4-FFF2-40B4-BE49-F238E27FC236}">
                <a16:creationId xmlns:a16="http://schemas.microsoft.com/office/drawing/2014/main" id="{CA10DCB8-27C0-6E13-C93D-9C68CE0F95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67800" y="4920771"/>
            <a:ext cx="1456400" cy="1456400"/>
          </a:xfrm>
          <a:prstGeom prst="rect">
            <a:avLst/>
          </a:prstGeom>
        </p:spPr>
      </p:pic>
      <p:sp>
        <p:nvSpPr>
          <p:cNvPr id="22" name="Title 21">
            <a:extLst>
              <a:ext uri="{FF2B5EF4-FFF2-40B4-BE49-F238E27FC236}">
                <a16:creationId xmlns:a16="http://schemas.microsoft.com/office/drawing/2014/main" id="{ECCCB442-C277-45E7-07EE-5679EC9953D1}"/>
              </a:ext>
            </a:extLst>
          </p:cNvPr>
          <p:cNvSpPr>
            <a:spLocks noGrp="1"/>
          </p:cNvSpPr>
          <p:nvPr>
            <p:ph type="title"/>
          </p:nvPr>
        </p:nvSpPr>
        <p:spPr>
          <a:xfrm>
            <a:off x="588287" y="457202"/>
            <a:ext cx="11018520" cy="492443"/>
          </a:xfrm>
        </p:spPr>
        <p:txBody>
          <a:bodyPr/>
          <a:lstStyle/>
          <a:p>
            <a:r>
              <a:rPr lang="en-US" sz="3200" dirty="0">
                <a:solidFill>
                  <a:schemeClr val="accent3"/>
                </a:solidFill>
              </a:rPr>
              <a:t>Campaign asset library</a:t>
            </a:r>
          </a:p>
        </p:txBody>
      </p:sp>
      <p:sp>
        <p:nvSpPr>
          <p:cNvPr id="44" name="TextBox 43">
            <a:extLst>
              <a:ext uri="{FF2B5EF4-FFF2-40B4-BE49-F238E27FC236}">
                <a16:creationId xmlns:a16="http://schemas.microsoft.com/office/drawing/2014/main" id="{6167DE67-2803-CB7F-0A87-1AC90763C6F8}"/>
              </a:ext>
            </a:extLst>
          </p:cNvPr>
          <p:cNvSpPr txBox="1"/>
          <p:nvPr/>
        </p:nvSpPr>
        <p:spPr>
          <a:xfrm>
            <a:off x="1060316" y="3913642"/>
            <a:ext cx="1096758" cy="153888"/>
          </a:xfrm>
          <a:prstGeom prst="rect">
            <a:avLst/>
          </a:prstGeom>
          <a:noFill/>
        </p:spPr>
        <p:txBody>
          <a:bodyPr wrap="square" lIns="0" tIns="0" rIns="0" bIns="0" anchor="ctr">
            <a:spAutoFit/>
          </a:bodyPr>
          <a:lstStyle/>
          <a:p>
            <a:pPr algn="ctr"/>
            <a:r>
              <a:rPr lang="en-US" sz="1000" dirty="0"/>
              <a:t>Social ads (#)</a:t>
            </a:r>
          </a:p>
        </p:txBody>
      </p:sp>
      <p:sp>
        <p:nvSpPr>
          <p:cNvPr id="54" name="TextBox 53">
            <a:extLst>
              <a:ext uri="{FF2B5EF4-FFF2-40B4-BE49-F238E27FC236}">
                <a16:creationId xmlns:a16="http://schemas.microsoft.com/office/drawing/2014/main" id="{C6211181-F3D5-59F5-86A4-2C9D333D9864}"/>
              </a:ext>
            </a:extLst>
          </p:cNvPr>
          <p:cNvSpPr txBox="1"/>
          <p:nvPr/>
        </p:nvSpPr>
        <p:spPr>
          <a:xfrm>
            <a:off x="1051872" y="2904212"/>
            <a:ext cx="1017874" cy="153888"/>
          </a:xfrm>
          <a:prstGeom prst="rect">
            <a:avLst/>
          </a:prstGeom>
          <a:noFill/>
        </p:spPr>
        <p:txBody>
          <a:bodyPr wrap="square" lIns="0" tIns="0" rIns="0" bIns="0" anchor="ctr">
            <a:spAutoFit/>
          </a:bodyPr>
          <a:lstStyle/>
          <a:p>
            <a:pPr algn="ctr"/>
            <a:r>
              <a:rPr lang="en-US" sz="1000" dirty="0"/>
              <a:t>Promo emails (#)</a:t>
            </a:r>
          </a:p>
        </p:txBody>
      </p:sp>
      <p:sp>
        <p:nvSpPr>
          <p:cNvPr id="21" name="TextBox 20">
            <a:extLst>
              <a:ext uri="{FF2B5EF4-FFF2-40B4-BE49-F238E27FC236}">
                <a16:creationId xmlns:a16="http://schemas.microsoft.com/office/drawing/2014/main" id="{3E61A331-74C4-AE36-924F-31E920E93ACB}"/>
              </a:ext>
            </a:extLst>
          </p:cNvPr>
          <p:cNvSpPr txBox="1"/>
          <p:nvPr/>
        </p:nvSpPr>
        <p:spPr>
          <a:xfrm>
            <a:off x="6620433" y="4317842"/>
            <a:ext cx="1059040" cy="153888"/>
          </a:xfrm>
          <a:prstGeom prst="rect">
            <a:avLst/>
          </a:prstGeom>
          <a:noFill/>
        </p:spPr>
        <p:txBody>
          <a:bodyPr wrap="square" lIns="0" tIns="0" rIns="0" bIns="0" anchor="ctr">
            <a:spAutoFit/>
          </a:bodyPr>
          <a:lstStyle/>
          <a:p>
            <a:pPr algn="ctr"/>
            <a:r>
              <a:rPr lang="en-US" sz="1000" dirty="0"/>
              <a:t>Nurture emails (#)</a:t>
            </a:r>
          </a:p>
        </p:txBody>
      </p:sp>
      <p:sp>
        <p:nvSpPr>
          <p:cNvPr id="40" name="Rectangle 39">
            <a:extLst>
              <a:ext uri="{FF2B5EF4-FFF2-40B4-BE49-F238E27FC236}">
                <a16:creationId xmlns:a16="http://schemas.microsoft.com/office/drawing/2014/main" id="{7E8AD3E8-7779-5A19-C371-70F6CEA139D5}"/>
              </a:ext>
            </a:extLst>
          </p:cNvPr>
          <p:cNvSpPr/>
          <p:nvPr/>
        </p:nvSpPr>
        <p:spPr>
          <a:xfrm>
            <a:off x="7381993" y="5198154"/>
            <a:ext cx="4114800" cy="9235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Aft>
                <a:spcPts val="600"/>
              </a:spcAft>
              <a:buClr>
                <a:srgbClr val="FFFFFF"/>
              </a:buClr>
              <a:buSzPts val="1800"/>
              <a:defRPr/>
            </a:pPr>
            <a:r>
              <a:rPr lang="en-US" sz="1600" b="1" dirty="0">
                <a:solidFill>
                  <a:schemeClr val="accent2"/>
                </a:solidFill>
                <a:latin typeface="Arial"/>
                <a:cs typeface="Arial"/>
              </a:rPr>
              <a:t>Ready to start building your pipeline?</a:t>
            </a:r>
          </a:p>
          <a:p>
            <a:pPr marL="171450" indent="-171450" defTabSz="754380">
              <a:spcBef>
                <a:spcPts val="200"/>
              </a:spcBef>
              <a:spcAft>
                <a:spcPts val="200"/>
              </a:spcAft>
              <a:buFont typeface="Arial" panose="020B0604020202020204" pitchFamily="34" charset="0"/>
              <a:buChar char="•"/>
              <a:defRPr/>
            </a:pPr>
            <a:r>
              <a:rPr lang="en-US" sz="1200" dirty="0">
                <a:solidFill>
                  <a:schemeClr val="tx1"/>
                </a:solidFill>
                <a:ea typeface="Inter" panose="02000503000000020004" pitchFamily="2" charset="0"/>
                <a:cs typeface="Arial"/>
              </a:rPr>
              <a:t>Check out the full range of </a:t>
            </a:r>
            <a:r>
              <a:rPr lang="en-US" sz="1200" dirty="0">
                <a:solidFill>
                  <a:schemeClr val="tx1"/>
                </a:solidFill>
                <a:ea typeface="Inter" panose="02000503000000020004" pitchFamily="2" charset="0"/>
                <a:cs typeface="Arial"/>
                <a:hlinkClick r:id="rId5">
                  <a:extLst>
                    <a:ext uri="{A12FA001-AC4F-418D-AE19-62706E023703}">
                      <ahyp:hlinkClr xmlns:ahyp="http://schemas.microsoft.com/office/drawing/2018/hyperlinkcolor" val="tx"/>
                    </a:ext>
                  </a:extLst>
                </a:hlinkClick>
              </a:rPr>
              <a:t>campaign assets</a:t>
            </a:r>
            <a:r>
              <a:rPr lang="en-US" sz="1200" dirty="0">
                <a:solidFill>
                  <a:schemeClr val="tx1"/>
                </a:solidFill>
                <a:ea typeface="Inter" panose="02000503000000020004" pitchFamily="2" charset="0"/>
                <a:cs typeface="Arial"/>
              </a:rPr>
              <a:t>.</a:t>
            </a:r>
            <a:endParaRPr lang="en-US" sz="1200" dirty="0">
              <a:solidFill>
                <a:schemeClr val="tx1"/>
              </a:solidFill>
            </a:endParaRPr>
          </a:p>
          <a:p>
            <a:pPr marL="171450" indent="-171450" defTabSz="754380">
              <a:buFont typeface="Arial" panose="020B0604020202020204" pitchFamily="34" charset="0"/>
              <a:buChar char="•"/>
              <a:defRPr/>
            </a:pPr>
            <a:r>
              <a:rPr lang="en-US" sz="1200" kern="0" dirty="0">
                <a:solidFill>
                  <a:schemeClr val="tx1"/>
                </a:solidFill>
                <a:ea typeface="Inter" panose="02000503000000020004" pitchFamily="2" charset="0"/>
                <a:cs typeface="Arial"/>
              </a:rPr>
              <a:t>Get support in our </a:t>
            </a:r>
            <a:r>
              <a:rPr lang="en-US" sz="1200" kern="0" dirty="0">
                <a:solidFill>
                  <a:schemeClr val="tx1"/>
                </a:solidFill>
                <a:ea typeface="Inter" panose="02000503000000020004" pitchFamily="2" charset="0"/>
                <a:cs typeface="Arial"/>
                <a:hlinkClick r:id="rId6"/>
              </a:rPr>
              <a:t>partner portal</a:t>
            </a:r>
            <a:r>
              <a:rPr lang="en-US" sz="1200" kern="0" dirty="0">
                <a:solidFill>
                  <a:schemeClr val="tx1"/>
                </a:solidFill>
                <a:ea typeface="Inter" panose="02000503000000020004" pitchFamily="2" charset="0"/>
                <a:cs typeface="Arial"/>
              </a:rPr>
              <a:t>.</a:t>
            </a:r>
            <a:endParaRPr lang="en-US" sz="1200" dirty="0">
              <a:solidFill>
                <a:srgbClr val="ABABAB"/>
              </a:solidFill>
              <a:highlight>
                <a:srgbClr val="FF00FF"/>
              </a:highlight>
              <a:ea typeface="+mn-lt"/>
              <a:cs typeface="Arial"/>
            </a:endParaRPr>
          </a:p>
          <a:p>
            <a:pPr marL="171450" indent="-171450" defTabSz="754380">
              <a:buFont typeface="Arial" panose="020B0604020202020204" pitchFamily="34" charset="0"/>
              <a:buChar char="•"/>
              <a:defRPr/>
            </a:pPr>
            <a:r>
              <a:rPr lang="en-US" sz="1200" dirty="0">
                <a:solidFill>
                  <a:schemeClr val="tx1"/>
                </a:solidFill>
                <a:cs typeface="Microsoft Sans Serif" panose="020B0604020202020204" pitchFamily="34" charset="0"/>
              </a:rPr>
              <a:t>Review </a:t>
            </a:r>
            <a:r>
              <a:rPr lang="en-US" sz="1200" dirty="0">
                <a:solidFill>
                  <a:srgbClr val="0078D4"/>
                </a:solidFill>
                <a:cs typeface="Microsoft Sans Serif" panose="020B0604020202020204" pitchFamily="34" charset="0"/>
                <a:hlinkClick r:id="rId7">
                  <a:extLst>
                    <a:ext uri="{A12FA001-AC4F-418D-AE19-62706E023703}">
                      <ahyp:hlinkClr xmlns:ahyp="http://schemas.microsoft.com/office/drawing/2018/hyperlinkcolor" val="tx"/>
                    </a:ext>
                  </a:extLst>
                </a:hlinkClick>
              </a:rPr>
              <a:t>Microsoft Partner-Led Marketing Guidelines</a:t>
            </a:r>
            <a:r>
              <a:rPr lang="en-US" sz="1200" dirty="0">
                <a:solidFill>
                  <a:srgbClr val="0078D4"/>
                </a:solidFill>
                <a:cs typeface="Microsoft Sans Serif" panose="020B0604020202020204" pitchFamily="34" charset="0"/>
              </a:rPr>
              <a:t>.</a:t>
            </a:r>
          </a:p>
          <a:p>
            <a:pPr defTabSz="754380">
              <a:defRPr/>
            </a:pPr>
            <a:endParaRPr lang="en-US" sz="1200" dirty="0">
              <a:solidFill>
                <a:schemeClr val="accent6">
                  <a:lumMod val="60000"/>
                  <a:lumOff val="40000"/>
                </a:schemeClr>
              </a:solidFill>
              <a:highlight>
                <a:srgbClr val="FF00FF"/>
              </a:highlight>
              <a:latin typeface="Arial"/>
              <a:ea typeface="Inter" panose="02000503000000020004" pitchFamily="2" charset="0"/>
              <a:cs typeface="Arial"/>
            </a:endParaRPr>
          </a:p>
        </p:txBody>
      </p:sp>
      <p:sp>
        <p:nvSpPr>
          <p:cNvPr id="47" name="TextBox 46">
            <a:extLst>
              <a:ext uri="{FF2B5EF4-FFF2-40B4-BE49-F238E27FC236}">
                <a16:creationId xmlns:a16="http://schemas.microsoft.com/office/drawing/2014/main" id="{0E70364B-5C8B-2F6B-455C-B07EEA5F40E7}"/>
              </a:ext>
            </a:extLst>
          </p:cNvPr>
          <p:cNvSpPr txBox="1"/>
          <p:nvPr/>
        </p:nvSpPr>
        <p:spPr>
          <a:xfrm>
            <a:off x="3710513" y="3837223"/>
            <a:ext cx="1224007" cy="153888"/>
          </a:xfrm>
          <a:prstGeom prst="rect">
            <a:avLst/>
          </a:prstGeom>
          <a:noFill/>
        </p:spPr>
        <p:txBody>
          <a:bodyPr wrap="square" lIns="0" tIns="0" rIns="0" bIns="0" anchor="ctr">
            <a:spAutoFit/>
          </a:bodyPr>
          <a:lstStyle/>
          <a:p>
            <a:pPr algn="ctr"/>
            <a:r>
              <a:rPr lang="en-US" sz="1000" dirty="0"/>
              <a:t>Gated landing page</a:t>
            </a:r>
          </a:p>
        </p:txBody>
      </p:sp>
      <p:sp>
        <p:nvSpPr>
          <p:cNvPr id="90" name="TextBox 89">
            <a:extLst>
              <a:ext uri="{FF2B5EF4-FFF2-40B4-BE49-F238E27FC236}">
                <a16:creationId xmlns:a16="http://schemas.microsoft.com/office/drawing/2014/main" id="{33BBBD33-94D6-84E3-99B5-67B2310CC605}"/>
              </a:ext>
            </a:extLst>
          </p:cNvPr>
          <p:cNvSpPr txBox="1"/>
          <p:nvPr/>
        </p:nvSpPr>
        <p:spPr>
          <a:xfrm>
            <a:off x="6634923" y="3058100"/>
            <a:ext cx="1193898" cy="153888"/>
          </a:xfrm>
          <a:prstGeom prst="rect">
            <a:avLst/>
          </a:prstGeom>
          <a:noFill/>
        </p:spPr>
        <p:txBody>
          <a:bodyPr wrap="square" lIns="0" tIns="0" rIns="0" bIns="0" anchor="ctr">
            <a:spAutoFit/>
          </a:bodyPr>
          <a:lstStyle/>
          <a:p>
            <a:pPr algn="ctr">
              <a:spcAft>
                <a:spcPts val="600"/>
              </a:spcAft>
            </a:pPr>
            <a:r>
              <a:rPr lang="en-US" sz="1000" dirty="0"/>
              <a:t>Nurture assets (4)</a:t>
            </a:r>
          </a:p>
        </p:txBody>
      </p:sp>
      <p:sp>
        <p:nvSpPr>
          <p:cNvPr id="6" name="Google Shape;582;p2">
            <a:extLst>
              <a:ext uri="{FF2B5EF4-FFF2-40B4-BE49-F238E27FC236}">
                <a16:creationId xmlns:a16="http://schemas.microsoft.com/office/drawing/2014/main" id="{37B53A2B-582B-6BFE-2E37-0B70F1FD4E05}"/>
              </a:ext>
            </a:extLst>
          </p:cNvPr>
          <p:cNvSpPr/>
          <p:nvPr/>
        </p:nvSpPr>
        <p:spPr>
          <a:xfrm>
            <a:off x="307778" y="1130089"/>
            <a:ext cx="2490735" cy="274320"/>
          </a:xfrm>
          <a:prstGeom prst="rect">
            <a:avLst/>
          </a:prstGeom>
          <a:solidFill>
            <a:srgbClr val="73252F"/>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PROMOTION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17" name="Google Shape;591;p2">
            <a:extLst>
              <a:ext uri="{FF2B5EF4-FFF2-40B4-BE49-F238E27FC236}">
                <a16:creationId xmlns:a16="http://schemas.microsoft.com/office/drawing/2014/main" id="{9A1D0743-1638-A28C-1FC9-D38E920CAF07}"/>
              </a:ext>
            </a:extLst>
          </p:cNvPr>
          <p:cNvSpPr/>
          <p:nvPr/>
        </p:nvSpPr>
        <p:spPr>
          <a:xfrm>
            <a:off x="2963652" y="1130089"/>
            <a:ext cx="2784328" cy="274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ACQUISITION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23" name="Google Shape;598;p2">
            <a:extLst>
              <a:ext uri="{FF2B5EF4-FFF2-40B4-BE49-F238E27FC236}">
                <a16:creationId xmlns:a16="http://schemas.microsoft.com/office/drawing/2014/main" id="{B8AB7D5D-994B-7671-034A-A2453BF8B767}"/>
              </a:ext>
            </a:extLst>
          </p:cNvPr>
          <p:cNvSpPr/>
          <p:nvPr/>
        </p:nvSpPr>
        <p:spPr>
          <a:xfrm>
            <a:off x="5905058" y="1130089"/>
            <a:ext cx="3063804" cy="274320"/>
          </a:xfrm>
          <a:prstGeom prst="rect">
            <a:avLst/>
          </a:prstGeom>
          <a:solidFill>
            <a:schemeClr val="accent2"/>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CONSIDERATION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34" name="Google Shape;599;p2">
            <a:extLst>
              <a:ext uri="{FF2B5EF4-FFF2-40B4-BE49-F238E27FC236}">
                <a16:creationId xmlns:a16="http://schemas.microsoft.com/office/drawing/2014/main" id="{E544A464-6DDB-54D6-53E3-FCF6E420D654}"/>
              </a:ext>
            </a:extLst>
          </p:cNvPr>
          <p:cNvSpPr/>
          <p:nvPr/>
        </p:nvSpPr>
        <p:spPr>
          <a:xfrm>
            <a:off x="9105008" y="1140368"/>
            <a:ext cx="2846487"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DECISION AND ENABLEMENT</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2" name="TextBox 1">
            <a:extLst>
              <a:ext uri="{FF2B5EF4-FFF2-40B4-BE49-F238E27FC236}">
                <a16:creationId xmlns:a16="http://schemas.microsoft.com/office/drawing/2014/main" id="{52D6CD96-940C-1E7F-0B1D-8677BF5EAFB8}"/>
              </a:ext>
            </a:extLst>
          </p:cNvPr>
          <p:cNvSpPr txBox="1"/>
          <p:nvPr/>
        </p:nvSpPr>
        <p:spPr>
          <a:xfrm>
            <a:off x="9976007" y="4073626"/>
            <a:ext cx="1313698" cy="153888"/>
          </a:xfrm>
          <a:prstGeom prst="rect">
            <a:avLst/>
          </a:prstGeom>
          <a:noFill/>
        </p:spPr>
        <p:txBody>
          <a:bodyPr wrap="square" lIns="0" tIns="0" rIns="0" bIns="0" anchor="ctr">
            <a:spAutoFit/>
          </a:bodyPr>
          <a:lstStyle/>
          <a:p>
            <a:pPr algn="ctr"/>
            <a:r>
              <a:rPr lang="en-US" sz="1000" dirty="0"/>
              <a:t>Partner MPF</a:t>
            </a:r>
          </a:p>
        </p:txBody>
      </p:sp>
      <p:pic>
        <p:nvPicPr>
          <p:cNvPr id="13" name="Picture 12" descr="A screenshot of a microsoft website&#10;&#10;AI-generated content may be incorrect.">
            <a:extLst>
              <a:ext uri="{FF2B5EF4-FFF2-40B4-BE49-F238E27FC236}">
                <a16:creationId xmlns:a16="http://schemas.microsoft.com/office/drawing/2014/main" id="{6196406C-920F-E5DB-10D6-FB0F4D3F7A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56670" y="2916484"/>
            <a:ext cx="1463209" cy="823055"/>
          </a:xfrm>
          <a:prstGeom prst="rect">
            <a:avLst/>
          </a:prstGeom>
          <a:effectLst>
            <a:outerShdw blurRad="63500" sx="102000" sy="102000" algn="ctr" rotWithShape="0">
              <a:prstClr val="black">
                <a:alpha val="40000"/>
              </a:prstClr>
            </a:outerShdw>
          </a:effectLst>
        </p:spPr>
      </p:pic>
      <p:pic>
        <p:nvPicPr>
          <p:cNvPr id="1026" name="Picture 2">
            <a:extLst>
              <a:ext uri="{FF2B5EF4-FFF2-40B4-BE49-F238E27FC236}">
                <a16:creationId xmlns:a16="http://schemas.microsoft.com/office/drawing/2014/main" id="{209204D7-9F60-ADEF-6D90-9251050A6C2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8116" y="1921719"/>
            <a:ext cx="769614" cy="88002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6D5E35A-90B1-9EA9-48D2-DFAA705A58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38510" y="3429001"/>
            <a:ext cx="548640" cy="81224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CBFBE06-7B0E-C2C8-2229-AD313679DA0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05593" y="3429000"/>
            <a:ext cx="548640" cy="66858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0AA68F12-FF30-C586-FCC1-2E6763EE649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83232" y="3429001"/>
            <a:ext cx="548640" cy="72149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B81B6E9E-2D44-F6A4-BE55-65A02788F4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60871" y="3429000"/>
            <a:ext cx="548640" cy="76952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7" name="Picture 26" descr="A screenshot of a computer&#10;&#10;AI-generated content may be incorrect.">
            <a:extLst>
              <a:ext uri="{FF2B5EF4-FFF2-40B4-BE49-F238E27FC236}">
                <a16:creationId xmlns:a16="http://schemas.microsoft.com/office/drawing/2014/main" id="{D1EFD125-EA6A-A067-3EB8-2E3FF0E1BB4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11354" y="1665133"/>
            <a:ext cx="334217" cy="1236604"/>
          </a:xfrm>
          <a:prstGeom prst="rect">
            <a:avLst/>
          </a:prstGeom>
          <a:effectLst>
            <a:outerShdw blurRad="63500" sx="102000" sy="102000" algn="ctr" rotWithShape="0">
              <a:prstClr val="black">
                <a:alpha val="40000"/>
              </a:prstClr>
            </a:outerShdw>
          </a:effectLst>
        </p:spPr>
      </p:pic>
      <p:pic>
        <p:nvPicPr>
          <p:cNvPr id="33" name="Picture 32" descr="A screenshot of a phone&#10;&#10;AI-generated content may be incorrect.">
            <a:extLst>
              <a:ext uri="{FF2B5EF4-FFF2-40B4-BE49-F238E27FC236}">
                <a16:creationId xmlns:a16="http://schemas.microsoft.com/office/drawing/2014/main" id="{232F1E95-35F3-6BAB-8942-F2D9ADDA106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548860" y="1598290"/>
            <a:ext cx="334217" cy="1370291"/>
          </a:xfrm>
          <a:prstGeom prst="rect">
            <a:avLst/>
          </a:prstGeom>
          <a:effectLst>
            <a:outerShdw blurRad="63500" sx="102000" sy="102000" algn="ctr" rotWithShape="0">
              <a:prstClr val="black">
                <a:alpha val="40000"/>
              </a:prstClr>
            </a:outerShdw>
          </a:effectLst>
        </p:spPr>
      </p:pic>
      <p:pic>
        <p:nvPicPr>
          <p:cNvPr id="41" name="Picture 40" descr="A person sitting at a desk with a computer&#10;&#10;AI-generated content may be incorrect.">
            <a:extLst>
              <a:ext uri="{FF2B5EF4-FFF2-40B4-BE49-F238E27FC236}">
                <a16:creationId xmlns:a16="http://schemas.microsoft.com/office/drawing/2014/main" id="{D962C6E2-BFD5-D62B-C74F-E0D56685AE5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673848" y="1755650"/>
            <a:ext cx="334217" cy="1055570"/>
          </a:xfrm>
          <a:prstGeom prst="rect">
            <a:avLst/>
          </a:prstGeom>
          <a:effectLst>
            <a:outerShdw blurRad="63500" sx="102000" sy="102000" algn="ctr" rotWithShape="0">
              <a:prstClr val="black">
                <a:alpha val="40000"/>
              </a:prstClr>
            </a:outerShdw>
          </a:effectLst>
        </p:spPr>
      </p:pic>
      <p:pic>
        <p:nvPicPr>
          <p:cNvPr id="43" name="Picture 42" descr="A close-up of a computer&#10;&#10;AI-generated content may be incorrect.">
            <a:extLst>
              <a:ext uri="{FF2B5EF4-FFF2-40B4-BE49-F238E27FC236}">
                <a16:creationId xmlns:a16="http://schemas.microsoft.com/office/drawing/2014/main" id="{E2F47420-7C0F-EB59-2DE9-6EC773C09DB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708645" y="1630825"/>
            <a:ext cx="1393986" cy="784117"/>
          </a:xfrm>
          <a:prstGeom prst="rect">
            <a:avLst/>
          </a:prstGeom>
          <a:effectLst>
            <a:outerShdw blurRad="63500" sx="102000" sy="102000" algn="ctr" rotWithShape="0">
              <a:prstClr val="black">
                <a:alpha val="40000"/>
              </a:prstClr>
            </a:outerShdw>
          </a:effectLst>
        </p:spPr>
      </p:pic>
      <p:pic>
        <p:nvPicPr>
          <p:cNvPr id="46" name="Picture 45" descr="A purple and white logo&#10;&#10;AI-generated content may be incorrect.">
            <a:extLst>
              <a:ext uri="{FF2B5EF4-FFF2-40B4-BE49-F238E27FC236}">
                <a16:creationId xmlns:a16="http://schemas.microsoft.com/office/drawing/2014/main" id="{DEEAD400-F315-E86F-E351-FB093ED4B77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81185" y="3334482"/>
            <a:ext cx="457200" cy="457200"/>
          </a:xfrm>
          <a:prstGeom prst="rect">
            <a:avLst/>
          </a:prstGeom>
          <a:effectLst>
            <a:outerShdw blurRad="63500" sx="102000" sy="102000" algn="ctr" rotWithShape="0">
              <a:prstClr val="black">
                <a:alpha val="40000"/>
              </a:prstClr>
            </a:outerShdw>
          </a:effectLst>
        </p:spPr>
      </p:pic>
      <p:pic>
        <p:nvPicPr>
          <p:cNvPr id="56" name="Picture 55" descr="A person sitting at a table working on a computer&#10;&#10;AI-generated content may be incorrect.">
            <a:extLst>
              <a:ext uri="{FF2B5EF4-FFF2-40B4-BE49-F238E27FC236}">
                <a16:creationId xmlns:a16="http://schemas.microsoft.com/office/drawing/2014/main" id="{FA777F25-326B-EF51-2356-BB0B87D14105}"/>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19321" y="3334482"/>
            <a:ext cx="457200" cy="457200"/>
          </a:xfrm>
          <a:prstGeom prst="rect">
            <a:avLst/>
          </a:prstGeom>
          <a:effectLst>
            <a:outerShdw blurRad="63500" sx="102000" sy="102000" algn="ctr" rotWithShape="0">
              <a:prstClr val="black">
                <a:alpha val="40000"/>
              </a:prstClr>
            </a:outerShdw>
          </a:effectLst>
        </p:spPr>
      </p:pic>
      <p:pic>
        <p:nvPicPr>
          <p:cNvPr id="58" name="Picture 57" descr="A close-up of a logo&#10;&#10;AI-generated content may be incorrect.">
            <a:extLst>
              <a:ext uri="{FF2B5EF4-FFF2-40B4-BE49-F238E27FC236}">
                <a16:creationId xmlns:a16="http://schemas.microsoft.com/office/drawing/2014/main" id="{F7BD7D82-9D35-F747-E5E4-D0D01D3DBD74}"/>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557457" y="3334482"/>
            <a:ext cx="457200" cy="457200"/>
          </a:xfrm>
          <a:prstGeom prst="rect">
            <a:avLst/>
          </a:prstGeom>
          <a:effectLst>
            <a:outerShdw blurRad="63500" sx="102000" sy="102000" algn="ctr" rotWithShape="0">
              <a:prstClr val="black">
                <a:alpha val="40000"/>
              </a:prstClr>
            </a:outerShdw>
          </a:effectLst>
        </p:spPr>
      </p:pic>
      <p:pic>
        <p:nvPicPr>
          <p:cNvPr id="60" name="Picture 59" descr="A person sitting at a desk with computers&#10;&#10;AI-generated content may be incorrect.">
            <a:extLst>
              <a:ext uri="{FF2B5EF4-FFF2-40B4-BE49-F238E27FC236}">
                <a16:creationId xmlns:a16="http://schemas.microsoft.com/office/drawing/2014/main" id="{736BBC1C-E411-1E28-CAFB-4B133F3BCADD}"/>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095593" y="3334482"/>
            <a:ext cx="457200" cy="457200"/>
          </a:xfrm>
          <a:prstGeom prst="rect">
            <a:avLst/>
          </a:prstGeom>
          <a:effectLst>
            <a:outerShdw blurRad="63500" sx="102000" sy="102000" algn="ctr" rotWithShape="0">
              <a:prstClr val="black">
                <a:alpha val="40000"/>
              </a:prstClr>
            </a:outerShdw>
          </a:effectLst>
        </p:spPr>
      </p:pic>
      <p:pic>
        <p:nvPicPr>
          <p:cNvPr id="62" name="Picture 61" descr="A group of people sitting around a table&#10;&#10;AI-generated content may be incorrect.">
            <a:extLst>
              <a:ext uri="{FF2B5EF4-FFF2-40B4-BE49-F238E27FC236}">
                <a16:creationId xmlns:a16="http://schemas.microsoft.com/office/drawing/2014/main" id="{655A290E-7AAD-DD72-EB95-4DDC2902D47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844358" y="1569557"/>
            <a:ext cx="1513881" cy="851558"/>
          </a:xfrm>
          <a:prstGeom prst="rect">
            <a:avLst/>
          </a:prstGeom>
          <a:effectLst>
            <a:outerShdw blurRad="63500" sx="102000" sy="102000" algn="ctr" rotWithShape="0">
              <a:prstClr val="black">
                <a:alpha val="40000"/>
              </a:prstClr>
            </a:outerShdw>
          </a:effectLst>
        </p:spPr>
      </p:pic>
      <p:pic>
        <p:nvPicPr>
          <p:cNvPr id="64" name="Picture 63">
            <a:extLst>
              <a:ext uri="{FF2B5EF4-FFF2-40B4-BE49-F238E27FC236}">
                <a16:creationId xmlns:a16="http://schemas.microsoft.com/office/drawing/2014/main" id="{5EC22346-9159-575E-0B39-052BCAC4C1F4}"/>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0229014" y="2934223"/>
            <a:ext cx="807683" cy="1046016"/>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585D2BB4-16F0-8984-3301-2568F027DF3F}"/>
              </a:ext>
            </a:extLst>
          </p:cNvPr>
          <p:cNvPicPr>
            <a:picLocks noChangeAspect="1"/>
          </p:cNvPicPr>
          <p:nvPr/>
        </p:nvPicPr>
        <p:blipFill>
          <a:blip r:embed="rId24"/>
          <a:stretch>
            <a:fillRect/>
          </a:stretch>
        </p:blipFill>
        <p:spPr>
          <a:xfrm>
            <a:off x="8013217" y="1995336"/>
            <a:ext cx="469712" cy="557824"/>
          </a:xfrm>
          <a:prstGeom prst="rect">
            <a:avLst/>
          </a:prstGeom>
          <a:effectLst>
            <a:outerShdw blurRad="63500" sx="102000" sy="102000" algn="ctr" rotWithShape="0">
              <a:schemeClr val="tx1">
                <a:alpha val="40000"/>
              </a:schemeClr>
            </a:outerShdw>
          </a:effectLst>
        </p:spPr>
      </p:pic>
    </p:spTree>
    <p:extLst>
      <p:ext uri="{BB962C8B-B14F-4D97-AF65-F5344CB8AC3E}">
        <p14:creationId xmlns:p14="http://schemas.microsoft.com/office/powerpoint/2010/main" val="164628576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2A446F"/>
            </a:gs>
            <a:gs pos="100000">
              <a:srgbClr val="702573"/>
            </a:gs>
          </a:gsLst>
          <a:lin ang="1800000" scaled="0"/>
        </a:gra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0891003C-A6F9-D51A-4F7A-9626951BBAC2}"/>
              </a:ext>
            </a:extLst>
          </p:cNvPr>
          <p:cNvSpPr txBox="1">
            <a:spLocks/>
          </p:cNvSpPr>
          <p:nvPr/>
        </p:nvSpPr>
        <p:spPr>
          <a:xfrm>
            <a:off x="585788" y="2690336"/>
            <a:ext cx="8005319" cy="147732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r>
              <a:rPr lang="en-US" sz="4800" dirty="0">
                <a:solidFill>
                  <a:srgbClr val="FFFFFF"/>
                </a:solidFill>
                <a:cs typeface="Segoe UI"/>
              </a:rPr>
              <a:t>Activate: Track and close sales with guidance</a:t>
            </a:r>
            <a:endParaRPr lang="en-US" sz="4800" dirty="0">
              <a:solidFill>
                <a:srgbClr val="FFFFFF"/>
              </a:solidFill>
            </a:endParaRPr>
          </a:p>
        </p:txBody>
      </p:sp>
    </p:spTree>
    <p:extLst>
      <p:ext uri="{BB962C8B-B14F-4D97-AF65-F5344CB8AC3E}">
        <p14:creationId xmlns:p14="http://schemas.microsoft.com/office/powerpoint/2010/main" val="229436193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a:xfrm>
            <a:off x="588287" y="457202"/>
            <a:ext cx="11018520" cy="492443"/>
          </a:xfrm>
        </p:spPr>
        <p:txBody>
          <a:bodyPr/>
          <a:lstStyle/>
          <a:p>
            <a:r>
              <a:rPr lang="en-US" sz="3200" dirty="0">
                <a:solidFill>
                  <a:schemeClr val="accent3"/>
                </a:solidFill>
              </a:rPr>
              <a:t>Campaign guidance</a:t>
            </a:r>
          </a:p>
        </p:txBody>
      </p:sp>
      <p:sp>
        <p:nvSpPr>
          <p:cNvPr id="9" name="TextBox 8">
            <a:extLst>
              <a:ext uri="{FF2B5EF4-FFF2-40B4-BE49-F238E27FC236}">
                <a16:creationId xmlns:a16="http://schemas.microsoft.com/office/drawing/2014/main" id="{4636E197-880F-EA9C-03B4-3900D051A1D1}"/>
              </a:ext>
            </a:extLst>
          </p:cNvPr>
          <p:cNvSpPr txBox="1"/>
          <p:nvPr/>
        </p:nvSpPr>
        <p:spPr>
          <a:xfrm>
            <a:off x="588263" y="942071"/>
            <a:ext cx="7863010" cy="307777"/>
          </a:xfrm>
          <a:prstGeom prst="rect">
            <a:avLst/>
          </a:prstGeom>
          <a:noFill/>
        </p:spPr>
        <p:txBody>
          <a:bodyPr wrap="square" lIns="0">
            <a:spAutoFit/>
          </a:bodyPr>
          <a:lstStyle/>
          <a:p>
            <a:r>
              <a:rPr lang="en-US" sz="1400" dirty="0"/>
              <a:t>Build your marketing campaign with these easy-to-follow checklists.</a:t>
            </a:r>
          </a:p>
        </p:txBody>
      </p:sp>
      <p:sp>
        <p:nvSpPr>
          <p:cNvPr id="91" name="Google Shape;582;p2">
            <a:extLst>
              <a:ext uri="{FF2B5EF4-FFF2-40B4-BE49-F238E27FC236}">
                <a16:creationId xmlns:a16="http://schemas.microsoft.com/office/drawing/2014/main" id="{5E56A1F8-9162-B24A-0AA1-A5B7419CA842}"/>
              </a:ext>
            </a:extLst>
          </p:cNvPr>
          <p:cNvSpPr/>
          <p:nvPr/>
        </p:nvSpPr>
        <p:spPr>
          <a:xfrm>
            <a:off x="588264" y="1527875"/>
            <a:ext cx="4598744" cy="274320"/>
          </a:xfrm>
          <a:prstGeom prst="rect">
            <a:avLst/>
          </a:prstGeom>
          <a:solidFill>
            <a:srgbClr val="73252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3" name="Google Shape;591;p2">
            <a:extLst>
              <a:ext uri="{FF2B5EF4-FFF2-40B4-BE49-F238E27FC236}">
                <a16:creationId xmlns:a16="http://schemas.microsoft.com/office/drawing/2014/main" id="{22591BB1-52CD-374F-B3DE-AF34B8623996}"/>
              </a:ext>
            </a:extLst>
          </p:cNvPr>
          <p:cNvSpPr/>
          <p:nvPr/>
        </p:nvSpPr>
        <p:spPr>
          <a:xfrm>
            <a:off x="5313588" y="1527875"/>
            <a:ext cx="1933443" cy="27432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4" name="Google Shape;598;p2">
            <a:extLst>
              <a:ext uri="{FF2B5EF4-FFF2-40B4-BE49-F238E27FC236}">
                <a16:creationId xmlns:a16="http://schemas.microsoft.com/office/drawing/2014/main" id="{830AADEF-DDE2-B6DC-50A3-D728D00C2428}"/>
              </a:ext>
            </a:extLst>
          </p:cNvPr>
          <p:cNvSpPr/>
          <p:nvPr/>
        </p:nvSpPr>
        <p:spPr>
          <a:xfrm>
            <a:off x="7440584" y="1527875"/>
            <a:ext cx="1890018" cy="27432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5" name="Google Shape;599;p2">
            <a:extLst>
              <a:ext uri="{FF2B5EF4-FFF2-40B4-BE49-F238E27FC236}">
                <a16:creationId xmlns:a16="http://schemas.microsoft.com/office/drawing/2014/main" id="{B9EF2C95-C7A7-41C9-E904-7D960ED4A5C8}"/>
              </a:ext>
            </a:extLst>
          </p:cNvPr>
          <p:cNvSpPr/>
          <p:nvPr/>
        </p:nvSpPr>
        <p:spPr>
          <a:xfrm>
            <a:off x="9618711" y="1527875"/>
            <a:ext cx="2001958"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5" name="Rectangle 4">
            <a:extLst>
              <a:ext uri="{FF2B5EF4-FFF2-40B4-BE49-F238E27FC236}">
                <a16:creationId xmlns:a16="http://schemas.microsoft.com/office/drawing/2014/main" id="{7F472422-551D-ABD0-8D7D-ABB2AFD23F86}"/>
              </a:ext>
            </a:extLst>
          </p:cNvPr>
          <p:cNvSpPr/>
          <p:nvPr/>
        </p:nvSpPr>
        <p:spPr bwMode="auto">
          <a:xfrm>
            <a:off x="588263" y="1939409"/>
            <a:ext cx="2173811" cy="3320909"/>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rgbClr val="73252F"/>
                </a:solidFill>
                <a:effectLst/>
                <a:uLnTx/>
                <a:uFillTx/>
                <a:latin typeface="+mj-lt"/>
                <a:ea typeface="Inter Medium" panose="02000603000000020004" pitchFamily="50" charset="0"/>
                <a:cs typeface="Inter Medium" panose="02000603000000020004" pitchFamily="50" charset="0"/>
              </a:rPr>
              <a:t>Social</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Select the </a:t>
            </a:r>
            <a:r>
              <a:rPr lang="en-US" sz="900" b="1" dirty="0">
                <a:cs typeface="Microsoft Sans Serif" panose="020B0604020202020204" pitchFamily="34" charset="0"/>
              </a:rPr>
              <a:t>social platform </a:t>
            </a:r>
            <a:r>
              <a:rPr lang="en-US" sz="900" dirty="0">
                <a:cs typeface="Microsoft Sans Serif" panose="020B0604020202020204" pitchFamily="34" charset="0"/>
              </a:rPr>
              <a:t>(LinkedIn, X) where your audience engagement is strongest.</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Build a paid media plan</a:t>
            </a:r>
            <a:r>
              <a:rPr lang="en-US" sz="900" dirty="0">
                <a:cs typeface="Microsoft Sans Serif" panose="020B0604020202020204" pitchFamily="34" charset="0"/>
              </a:rPr>
              <a:t>, identifying budget and campaign dates for a lead acquisition campaign promoting one of the hero assets and targeting priority audiences.</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a:t>
            </a:r>
            <a:r>
              <a:rPr lang="en-US" sz="900" b="1" dirty="0">
                <a:ea typeface="Inter" panose="02000503000000020004" pitchFamily="2" charset="0"/>
                <a:cs typeface="Inter" panose="02000503000000020004" pitchFamily="2" charset="0"/>
              </a:rPr>
              <a:t>social ad templates</a:t>
            </a:r>
            <a:r>
              <a:rPr lang="en-US" sz="900" dirty="0">
                <a:cs typeface="Microsoft Sans Serif" panose="020B0604020202020204" pitchFamily="34" charset="0"/>
              </a:rPr>
              <a:t> for your brand. Be sure to direct the ads to where your hero assets are being hosted.</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Incorporate </a:t>
            </a:r>
            <a:r>
              <a:rPr lang="en-US" sz="900" b="1" dirty="0">
                <a:cs typeface="Microsoft Sans Serif" panose="020B0604020202020204" pitchFamily="34" charset="0"/>
              </a:rPr>
              <a:t>organic promotion</a:t>
            </a:r>
            <a:r>
              <a:rPr lang="en-US" sz="900" dirty="0">
                <a:cs typeface="Microsoft Sans Serif" panose="020B0604020202020204" pitchFamily="34" charset="0"/>
              </a:rPr>
              <a:t>, posting via your brand handle.</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Consider </a:t>
            </a:r>
            <a:r>
              <a:rPr lang="en-US" sz="900" b="1" dirty="0">
                <a:cs typeface="Microsoft Sans Serif" panose="020B0604020202020204" pitchFamily="34" charset="0"/>
              </a:rPr>
              <a:t>A/B testing </a:t>
            </a:r>
            <a:r>
              <a:rPr lang="en-US" sz="900" dirty="0">
                <a:cs typeface="Microsoft Sans Serif" panose="020B0604020202020204" pitchFamily="34" charset="0"/>
              </a:rPr>
              <a:t>different messaging variations </a:t>
            </a:r>
            <a:r>
              <a:rPr lang="en-US" sz="900" b="1" dirty="0">
                <a:cs typeface="Microsoft Sans Serif" panose="020B0604020202020204" pitchFamily="34" charset="0"/>
              </a:rPr>
              <a:t>and optimizing </a:t>
            </a:r>
            <a:r>
              <a:rPr lang="en-US" sz="900" dirty="0">
                <a:cs typeface="Microsoft Sans Serif" panose="020B0604020202020204" pitchFamily="34" charset="0"/>
              </a:rPr>
              <a:t>over the course of the campaign.</a:t>
            </a:r>
          </a:p>
        </p:txBody>
      </p:sp>
      <p:sp>
        <p:nvSpPr>
          <p:cNvPr id="4" name="Rectangle 3">
            <a:extLst>
              <a:ext uri="{FF2B5EF4-FFF2-40B4-BE49-F238E27FC236}">
                <a16:creationId xmlns:a16="http://schemas.microsoft.com/office/drawing/2014/main" id="{29E896E3-0931-3DA3-69EC-32C0DB42AF8F}"/>
              </a:ext>
            </a:extLst>
          </p:cNvPr>
          <p:cNvSpPr/>
          <p:nvPr/>
        </p:nvSpPr>
        <p:spPr bwMode="auto">
          <a:xfrm>
            <a:off x="2887636" y="1949241"/>
            <a:ext cx="2236719" cy="2645532"/>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rgbClr val="73252F"/>
                </a:solidFill>
                <a:effectLst/>
                <a:uLnTx/>
                <a:uFillTx/>
                <a:latin typeface="+mj-lt"/>
                <a:ea typeface="Inter Medium" panose="02000603000000020004" pitchFamily="50" charset="0"/>
                <a:cs typeface="Inter Medium" panose="02000603000000020004" pitchFamily="50" charset="0"/>
              </a:rPr>
              <a:t>Email</a:t>
            </a:r>
            <a:r>
              <a:rPr kumimoji="0" lang="en-US" sz="1600" b="1" i="0" u="none" strike="noStrike" kern="1200" cap="none" spc="0" normalizeH="0" baseline="0" noProof="0" dirty="0">
                <a:ln>
                  <a:noFill/>
                </a:ln>
                <a:solidFill>
                  <a:srgbClr val="8661C5"/>
                </a:solidFill>
                <a:effectLst/>
                <a:uLnTx/>
                <a:uFillTx/>
                <a:latin typeface="+mj-lt"/>
                <a:ea typeface="Inter Medium" panose="02000603000000020004" pitchFamily="50" charset="0"/>
                <a:cs typeface="Inter Medium" panose="02000603000000020004" pitchFamily="50" charset="0"/>
              </a:rPr>
              <a:t> </a:t>
            </a:r>
            <a:endParaRPr kumimoji="0" lang="en-US" sz="1100" b="1" i="0" u="none" strike="noStrike" kern="1200" cap="none" spc="0" normalizeH="0" baseline="0" noProof="0" dirty="0">
              <a:ln>
                <a:noFill/>
              </a:ln>
              <a:solidFill>
                <a:srgbClr val="8661C5"/>
              </a:solidFill>
              <a:effectLst/>
              <a:uLnTx/>
              <a:uFillTx/>
              <a:latin typeface="+mj-lt"/>
              <a:ea typeface="+mn-ea"/>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Take advantage of </a:t>
            </a:r>
            <a:r>
              <a:rPr lang="en-US" sz="900" b="1" dirty="0">
                <a:ea typeface="Inter" panose="02000503000000020004" pitchFamily="2" charset="0"/>
                <a:cs typeface="Inter" panose="02000503000000020004" pitchFamily="2" charset="0"/>
              </a:rPr>
              <a:t>priority audience </a:t>
            </a:r>
            <a:r>
              <a:rPr lang="en-US" sz="900" dirty="0">
                <a:cs typeface="Microsoft Sans Serif" panose="020B0604020202020204" pitchFamily="34" charset="0"/>
              </a:rPr>
              <a:t>guidance to build an email list with known prospects or existing customers.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Use the </a:t>
            </a:r>
            <a:r>
              <a:rPr lang="en-US" sz="900" b="1" dirty="0">
                <a:ea typeface="Inter" panose="02000503000000020004" pitchFamily="2" charset="0"/>
                <a:cs typeface="Inter" panose="02000503000000020004" pitchFamily="2" charset="0"/>
              </a:rPr>
              <a:t>promotional email</a:t>
            </a:r>
            <a:r>
              <a:rPr lang="en-US" sz="900" dirty="0">
                <a:ea typeface="Inter" panose="02000503000000020004" pitchFamily="2" charset="0"/>
                <a:cs typeface="Inter" panose="02000503000000020004" pitchFamily="2" charset="0"/>
              </a:rPr>
              <a:t> </a:t>
            </a:r>
            <a:r>
              <a:rPr lang="en-US" sz="900" dirty="0">
                <a:cs typeface="Microsoft Sans Serif" panose="020B0604020202020204" pitchFamily="34" charset="0"/>
              </a:rPr>
              <a:t>to promote the hero asset. Customize the OFT email files according to instructions.</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Review results </a:t>
            </a:r>
            <a:r>
              <a:rPr lang="en-US" sz="900" dirty="0">
                <a:cs typeface="Microsoft Sans Serif" panose="020B0604020202020204" pitchFamily="34" charset="0"/>
              </a:rPr>
              <a:t>and optimize, refreshing subject lines and campaign messaging for resends to contacts who did not open previously. Consider </a:t>
            </a:r>
            <a:r>
              <a:rPr lang="en-US" sz="900" b="1" dirty="0">
                <a:cs typeface="Microsoft Sans Serif" panose="020B0604020202020204" pitchFamily="34" charset="0"/>
              </a:rPr>
              <a:t>A/B testing </a:t>
            </a:r>
            <a:r>
              <a:rPr lang="en-US" sz="900" dirty="0">
                <a:cs typeface="Microsoft Sans Serif" panose="020B0604020202020204" pitchFamily="34" charset="0"/>
              </a:rPr>
              <a:t>variations, such as recipient first name in the subject lines.</a:t>
            </a:r>
          </a:p>
        </p:txBody>
      </p:sp>
      <p:sp>
        <p:nvSpPr>
          <p:cNvPr id="7" name="Rectangle 6">
            <a:extLst>
              <a:ext uri="{FF2B5EF4-FFF2-40B4-BE49-F238E27FC236}">
                <a16:creationId xmlns:a16="http://schemas.microsoft.com/office/drawing/2014/main" id="{5D21976B-ADD7-82C1-3863-716BB79FFADC}"/>
              </a:ext>
            </a:extLst>
          </p:cNvPr>
          <p:cNvSpPr/>
          <p:nvPr/>
        </p:nvSpPr>
        <p:spPr bwMode="auto">
          <a:xfrm>
            <a:off x="5312045" y="1939409"/>
            <a:ext cx="2001959" cy="3039037"/>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mj-lt"/>
                <a:ea typeface="Inter Medium" panose="02000603000000020004" pitchFamily="50" charset="0"/>
                <a:cs typeface="Inter Medium" panose="02000603000000020004" pitchFamily="50" charset="0"/>
              </a:rPr>
              <a:t>Acquisition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your campaign </a:t>
            </a:r>
            <a:r>
              <a:rPr lang="en-US" sz="900" b="1" dirty="0">
                <a:cs typeface="Microsoft Sans Serif" panose="020B0604020202020204" pitchFamily="34" charset="0"/>
              </a:rPr>
              <a:t>hero asset</a:t>
            </a:r>
            <a:r>
              <a:rPr lang="en-US" sz="900" dirty="0">
                <a:cs typeface="Microsoft Sans Serif" panose="020B0604020202020204" pitchFamily="34" charset="0"/>
              </a:rPr>
              <a:t>, incorporating your CTA.</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Host your asset </a:t>
            </a:r>
            <a:r>
              <a:rPr lang="en-US" sz="900" dirty="0">
                <a:cs typeface="Microsoft Sans Serif" panose="020B0604020202020204" pitchFamily="34" charset="0"/>
              </a:rPr>
              <a:t>on your web domain, creating a </a:t>
            </a:r>
            <a:r>
              <a:rPr lang="en-US" sz="900" b="1" dirty="0">
                <a:cs typeface="Microsoft Sans Serif" panose="020B0604020202020204" pitchFamily="34" charset="0"/>
              </a:rPr>
              <a:t>gated landing page</a:t>
            </a:r>
            <a:r>
              <a:rPr lang="en-US" sz="900" dirty="0">
                <a:cs typeface="Microsoft Sans Serif" panose="020B0604020202020204" pitchFamily="34" charset="0"/>
              </a:rPr>
              <a:t>, (requiring prospects to enter contact details to access the asset) to aid in lead collection.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Determine </a:t>
            </a:r>
            <a:r>
              <a:rPr lang="en-US" sz="900" b="1" dirty="0">
                <a:cs typeface="Microsoft Sans Serif" panose="020B0604020202020204" pitchFamily="34" charset="0"/>
              </a:rPr>
              <a:t>lead capture form requirements</a:t>
            </a:r>
            <a:r>
              <a:rPr lang="en-US" sz="900" dirty="0">
                <a:cs typeface="Microsoft Sans Serif" panose="020B0604020202020204" pitchFamily="34" charset="0"/>
              </a:rPr>
              <a:t> that align with your CRM structure and minimize required fields to avoid drop-off.</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Update promotional assets with the correct link </a:t>
            </a:r>
            <a:r>
              <a:rPr lang="en-US" sz="900" dirty="0">
                <a:cs typeface="Microsoft Sans Serif" panose="020B0604020202020204" pitchFamily="34" charset="0"/>
              </a:rPr>
              <a:t>to your hosted landing page.</a:t>
            </a:r>
          </a:p>
          <a:p>
            <a:pPr marL="171450" lvl="0" indent="-171450">
              <a:lnSpc>
                <a:spcPct val="95000"/>
              </a:lnSpc>
              <a:spcAft>
                <a:spcPts val="900"/>
              </a:spcAft>
              <a:buFont typeface="Wingdings" pitchFamily="2" charset="2"/>
              <a:buChar char="q"/>
              <a:defRPr/>
            </a:pPr>
            <a:endParaRPr lang="en-US" sz="1050" dirty="0">
              <a:cs typeface="Microsoft Sans Serif" panose="020B0604020202020204" pitchFamily="34" charset="0"/>
            </a:endParaRPr>
          </a:p>
        </p:txBody>
      </p:sp>
      <p:sp>
        <p:nvSpPr>
          <p:cNvPr id="8" name="Rectangle 7">
            <a:extLst>
              <a:ext uri="{FF2B5EF4-FFF2-40B4-BE49-F238E27FC236}">
                <a16:creationId xmlns:a16="http://schemas.microsoft.com/office/drawing/2014/main" id="{8AE06A3F-1A1B-674A-1E05-632B3B6B724E}"/>
              </a:ext>
            </a:extLst>
          </p:cNvPr>
          <p:cNvSpPr/>
          <p:nvPr/>
        </p:nvSpPr>
        <p:spPr bwMode="auto">
          <a:xfrm>
            <a:off x="7460653" y="1939409"/>
            <a:ext cx="1843665" cy="3205493"/>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2"/>
                </a:solidFill>
                <a:effectLst/>
                <a:uLnTx/>
                <a:uFillTx/>
                <a:latin typeface="+mj-lt"/>
                <a:ea typeface="Inter Medium" panose="02000603000000020004" pitchFamily="50" charset="0"/>
                <a:cs typeface="Inter Medium" panose="02000603000000020004" pitchFamily="50" charset="0"/>
              </a:rPr>
              <a:t>Nurture </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a:rPr>
              <a:t>Upload assets promoted via nurture </a:t>
            </a:r>
            <a:r>
              <a:rPr lang="en-US" sz="900" dirty="0">
                <a:cs typeface="Microsoft Sans Serif"/>
              </a:rPr>
              <a:t>to your marketing automation system. Add links to corresponding emails.</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Personalize the nurture email files </a:t>
            </a:r>
            <a:r>
              <a:rPr lang="en-US" sz="900" dirty="0">
                <a:cs typeface="Microsoft Sans Serif" panose="020B0604020202020204" pitchFamily="34" charset="0"/>
              </a:rPr>
              <a:t>with your solution details, contact info, privacy information, and CTA links. </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Customize the assets promoted in the nurture </a:t>
            </a:r>
            <a:r>
              <a:rPr lang="en-US" sz="900" dirty="0">
                <a:cs typeface="Microsoft Sans Serif" panose="020B0604020202020204" pitchFamily="34" charset="0"/>
              </a:rPr>
              <a:t>emails following instructions in each document.</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Instrument the emails in your marketing automation system and create lead scoring to </a:t>
            </a:r>
            <a:r>
              <a:rPr lang="en-US" sz="900" b="1" dirty="0">
                <a:cs typeface="Microsoft Sans Serif" panose="020B0604020202020204" pitchFamily="34" charset="0"/>
              </a:rPr>
              <a:t>qualify leads for sales follow-up</a:t>
            </a:r>
            <a:r>
              <a:rPr lang="en-US" sz="900" dirty="0">
                <a:cs typeface="Microsoft Sans Serif" panose="020B0604020202020204" pitchFamily="34" charset="0"/>
              </a:rPr>
              <a:t>.</a:t>
            </a:r>
          </a:p>
        </p:txBody>
      </p:sp>
      <p:sp>
        <p:nvSpPr>
          <p:cNvPr id="6" name="Rectangle 5">
            <a:extLst>
              <a:ext uri="{FF2B5EF4-FFF2-40B4-BE49-F238E27FC236}">
                <a16:creationId xmlns:a16="http://schemas.microsoft.com/office/drawing/2014/main" id="{4BC17858-4155-0420-C0E4-BBD13D51595D}"/>
              </a:ext>
            </a:extLst>
          </p:cNvPr>
          <p:cNvSpPr/>
          <p:nvPr/>
        </p:nvSpPr>
        <p:spPr bwMode="auto">
          <a:xfrm>
            <a:off x="9618711" y="1939409"/>
            <a:ext cx="2001959" cy="2199320"/>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Sales follow-up</a:t>
            </a:r>
            <a:endParaRPr kumimoji="0" lang="en-US" sz="1100" b="1" i="0" u="none" strike="noStrike" kern="1200" cap="none" spc="0" normalizeH="0" baseline="0" noProof="0" dirty="0">
              <a:ln>
                <a:noFill/>
              </a:ln>
              <a:solidFill>
                <a:schemeClr val="accent1"/>
              </a:solidFill>
              <a:effectLst/>
              <a:uLnTx/>
              <a:uFillTx/>
              <a:latin typeface="+mj-lt"/>
              <a:ea typeface="+mn-ea"/>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Provide the sales team an </a:t>
            </a:r>
            <a:r>
              <a:rPr lang="en-US" sz="900" b="1" dirty="0">
                <a:cs typeface="Microsoft Sans Serif" panose="020B0604020202020204" pitchFamily="34" charset="0"/>
              </a:rPr>
              <a:t>overview</a:t>
            </a:r>
            <a:r>
              <a:rPr lang="en-US" sz="900" dirty="0">
                <a:cs typeface="Microsoft Sans Serif" panose="020B0604020202020204" pitchFamily="34" charset="0"/>
              </a:rPr>
              <a:t> of the campaign, including a copy of your campaign assets.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the </a:t>
            </a:r>
            <a:r>
              <a:rPr lang="en-US" sz="900" b="1" dirty="0">
                <a:cs typeface="Microsoft Sans Serif" panose="020B0604020202020204" pitchFamily="34" charset="0"/>
              </a:rPr>
              <a:t>pitch deck </a:t>
            </a:r>
            <a:r>
              <a:rPr lang="en-US" sz="900" dirty="0">
                <a:cs typeface="Microsoft Sans Serif" panose="020B0604020202020204" pitchFamily="34" charset="0"/>
              </a:rPr>
              <a:t>with your branding and messaging and deliver to customers in 1:1 meetings. </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Enter lead and qualification details into </a:t>
            </a:r>
            <a:r>
              <a:rPr lang="en-US" sz="900" b="1" dirty="0">
                <a:cs typeface="Microsoft Sans Serif" panose="020B0604020202020204" pitchFamily="34" charset="0"/>
              </a:rPr>
              <a:t>Partner Center</a:t>
            </a:r>
            <a:r>
              <a:rPr lang="en-US" sz="900" dirty="0">
                <a:cs typeface="Microsoft Sans Serif" panose="020B0604020202020204" pitchFamily="34" charset="0"/>
              </a:rPr>
              <a:t>. (</a:t>
            </a:r>
            <a:r>
              <a:rPr lang="en-US" sz="900" i="1" dirty="0">
                <a:cs typeface="Microsoft Sans Serif" panose="020B0604020202020204" pitchFamily="34" charset="0"/>
              </a:rPr>
              <a:t>See FAQs for help, </a:t>
            </a:r>
            <a:r>
              <a:rPr lang="en-US" sz="900" i="1" dirty="0">
                <a:cs typeface="Microsoft Sans Serif" panose="020B0604020202020204" pitchFamily="34" charset="0"/>
                <a:hlinkClick r:id="rId2"/>
              </a:rPr>
              <a:t>here</a:t>
            </a:r>
            <a:r>
              <a:rPr lang="en-US" sz="900" i="1" dirty="0">
                <a:cs typeface="Microsoft Sans Serif" panose="020B0604020202020204" pitchFamily="34" charset="0"/>
              </a:rPr>
              <a:t>)</a:t>
            </a:r>
            <a:endParaRPr lang="en-US" sz="900" dirty="0">
              <a:cs typeface="Microsoft Sans Serif" panose="020B0604020202020204" pitchFamily="34" charset="0"/>
            </a:endParaRPr>
          </a:p>
        </p:txBody>
      </p:sp>
    </p:spTree>
    <p:extLst>
      <p:ext uri="{BB962C8B-B14F-4D97-AF65-F5344CB8AC3E}">
        <p14:creationId xmlns:p14="http://schemas.microsoft.com/office/powerpoint/2010/main" val="394214364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2A446F"/>
            </a:gs>
            <a:gs pos="100000">
              <a:srgbClr val="702573"/>
            </a:gs>
          </a:gsLst>
          <a:lin ang="1800000" scaled="0"/>
        </a:gra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1A6E876-93ED-2E34-805C-EC5FD42609C2}"/>
              </a:ext>
            </a:extLst>
          </p:cNvPr>
          <p:cNvSpPr txBox="1">
            <a:spLocks/>
          </p:cNvSpPr>
          <p:nvPr/>
        </p:nvSpPr>
        <p:spPr>
          <a:xfrm>
            <a:off x="585789" y="2690336"/>
            <a:ext cx="6686882" cy="1477328"/>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r>
              <a:rPr lang="en-US" sz="4800" dirty="0">
                <a:solidFill>
                  <a:srgbClr val="FFFFFF"/>
                </a:solidFill>
              </a:rPr>
              <a:t>Customize your campaign assets</a:t>
            </a:r>
          </a:p>
        </p:txBody>
      </p:sp>
    </p:spTree>
    <p:extLst>
      <p:ext uri="{BB962C8B-B14F-4D97-AF65-F5344CB8AC3E}">
        <p14:creationId xmlns:p14="http://schemas.microsoft.com/office/powerpoint/2010/main" val="16250494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7DDF2-CB16-58FB-C0F6-FEB89166D576}"/>
              </a:ext>
            </a:extLst>
          </p:cNvPr>
          <p:cNvSpPr>
            <a:spLocks noGrp="1"/>
          </p:cNvSpPr>
          <p:nvPr>
            <p:ph type="title"/>
          </p:nvPr>
        </p:nvSpPr>
        <p:spPr>
          <a:xfrm>
            <a:off x="588263" y="457200"/>
            <a:ext cx="5257901" cy="553998"/>
          </a:xfrm>
        </p:spPr>
        <p:txBody>
          <a:bodyPr/>
          <a:lstStyle/>
          <a:p>
            <a:pPr defTabSz="457200"/>
            <a:r>
              <a:rPr lang="en-US" sz="3600" dirty="0">
                <a:solidFill>
                  <a:schemeClr val="accent3"/>
                </a:solidFill>
              </a:rPr>
              <a:t>Customizing </a:t>
            </a:r>
            <a:r>
              <a:rPr lang="en-US" sz="3200" dirty="0">
                <a:solidFill>
                  <a:schemeClr val="accent3"/>
                </a:solidFill>
              </a:rPr>
              <a:t>your emails</a:t>
            </a:r>
          </a:p>
        </p:txBody>
      </p:sp>
      <p:sp>
        <p:nvSpPr>
          <p:cNvPr id="9" name="TextBox 8">
            <a:extLst>
              <a:ext uri="{FF2B5EF4-FFF2-40B4-BE49-F238E27FC236}">
                <a16:creationId xmlns:a16="http://schemas.microsoft.com/office/drawing/2014/main" id="{2F7485B1-714D-F83C-DFED-14B2DE7C87F9}"/>
              </a:ext>
            </a:extLst>
          </p:cNvPr>
          <p:cNvSpPr txBox="1">
            <a:spLocks noChangeAspect="1"/>
          </p:cNvSpPr>
          <p:nvPr/>
        </p:nvSpPr>
        <p:spPr>
          <a:xfrm>
            <a:off x="594359" y="1283657"/>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1</a:t>
            </a:r>
          </a:p>
        </p:txBody>
      </p:sp>
      <p:sp>
        <p:nvSpPr>
          <p:cNvPr id="8" name="TextBox 7">
            <a:extLst>
              <a:ext uri="{FF2B5EF4-FFF2-40B4-BE49-F238E27FC236}">
                <a16:creationId xmlns:a16="http://schemas.microsoft.com/office/drawing/2014/main" id="{5B804269-5770-9902-B197-C65CE3FBF572}"/>
              </a:ext>
            </a:extLst>
          </p:cNvPr>
          <p:cNvSpPr txBox="1"/>
          <p:nvPr/>
        </p:nvSpPr>
        <p:spPr>
          <a:xfrm>
            <a:off x="1042652" y="1283657"/>
            <a:ext cx="4123175" cy="553998"/>
          </a:xfrm>
          <a:prstGeom prst="rect">
            <a:avLst/>
          </a:prstGeom>
          <a:noFill/>
        </p:spPr>
        <p:txBody>
          <a:bodyPr wrap="square" lIns="0" tIns="0" rIns="0" bIns="0" rtlCol="0">
            <a:spAutoFit/>
          </a:bodyPr>
          <a:lstStyle/>
          <a:p>
            <a:pPr defTabSz="457200">
              <a:spcBef>
                <a:spcPts val="600"/>
              </a:spcBef>
            </a:pPr>
            <a:r>
              <a:rPr lang="en-US" sz="1200" b="1" dirty="0">
                <a:solidFill>
                  <a:srgbClr val="2F2F2F"/>
                </a:solidFill>
                <a:cs typeface="Arial" panose="020B0604020202020204" pitchFamily="34" charset="0"/>
              </a:rPr>
              <a:t>Replace logo placeholders </a:t>
            </a:r>
            <a:r>
              <a:rPr lang="en-US" sz="1200" dirty="0">
                <a:solidFill>
                  <a:srgbClr val="2F2F2F"/>
                </a:solidFill>
                <a:cs typeface="Arial" panose="020B0604020202020204" pitchFamily="34" charset="0"/>
              </a:rPr>
              <a:t>with your own corporate logo. Ensure your logo is 120% the size of the Microsoft 365 logo per Microsoft’s Partner Brand Guidelines.</a:t>
            </a:r>
          </a:p>
        </p:txBody>
      </p:sp>
      <p:cxnSp>
        <p:nvCxnSpPr>
          <p:cNvPr id="19" name="Connector: Elbow 18">
            <a:extLst>
              <a:ext uri="{FF2B5EF4-FFF2-40B4-BE49-F238E27FC236}">
                <a16:creationId xmlns:a16="http://schemas.microsoft.com/office/drawing/2014/main" id="{EAFE1153-4A02-4D5C-787D-69FBAC259088}"/>
              </a:ext>
              <a:ext uri="{C183D7F6-B498-43B3-948B-1728B52AA6E4}">
                <adec:decorative xmlns:adec="http://schemas.microsoft.com/office/drawing/2017/decorative" val="1"/>
              </a:ext>
            </a:extLst>
          </p:cNvPr>
          <p:cNvCxnSpPr>
            <a:cxnSpLocks/>
            <a:stCxn id="8" idx="3"/>
          </p:cNvCxnSpPr>
          <p:nvPr/>
        </p:nvCxnSpPr>
        <p:spPr>
          <a:xfrm flipV="1">
            <a:off x="5165827" y="863830"/>
            <a:ext cx="1993799" cy="696826"/>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49C31B7-58AD-19E8-D26B-D67BB061BFEA}"/>
              </a:ext>
            </a:extLst>
          </p:cNvPr>
          <p:cNvSpPr txBox="1">
            <a:spLocks noChangeAspect="1"/>
          </p:cNvSpPr>
          <p:nvPr/>
        </p:nvSpPr>
        <p:spPr>
          <a:xfrm>
            <a:off x="594358" y="1926250"/>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2</a:t>
            </a:r>
          </a:p>
        </p:txBody>
      </p:sp>
      <p:sp>
        <p:nvSpPr>
          <p:cNvPr id="4" name="TextBox 3">
            <a:extLst>
              <a:ext uri="{FF2B5EF4-FFF2-40B4-BE49-F238E27FC236}">
                <a16:creationId xmlns:a16="http://schemas.microsoft.com/office/drawing/2014/main" id="{BBDB14AD-7344-D3E6-C7E7-83420E3F7A66}"/>
              </a:ext>
            </a:extLst>
          </p:cNvPr>
          <p:cNvSpPr txBox="1"/>
          <p:nvPr/>
        </p:nvSpPr>
        <p:spPr>
          <a:xfrm>
            <a:off x="1033894" y="1924355"/>
            <a:ext cx="5062106" cy="1202830"/>
          </a:xfrm>
          <a:prstGeom prst="rect">
            <a:avLst/>
          </a:prstGeom>
          <a:noFill/>
        </p:spPr>
        <p:txBody>
          <a:bodyPr wrap="square" lIns="0" tIns="0" rIns="0" bIns="0" rtlCol="0" anchor="t">
            <a:spAutoFit/>
          </a:bodyPr>
          <a:lstStyle/>
          <a:p>
            <a:pPr defTabSz="457200">
              <a:lnSpc>
                <a:spcPct val="110000"/>
              </a:lnSpc>
            </a:pPr>
            <a:r>
              <a:rPr lang="en-US" sz="1200" b="1" dirty="0">
                <a:solidFill>
                  <a:srgbClr val="2F2F2F"/>
                </a:solidFill>
                <a:cs typeface="Segoe UI Semibold"/>
              </a:rPr>
              <a:t>Replace the template font with your brand font</a:t>
            </a:r>
            <a:r>
              <a:rPr lang="en-US" sz="1200" dirty="0">
                <a:solidFill>
                  <a:srgbClr val="2F2F2F"/>
                </a:solidFill>
                <a:cs typeface="Segoe UI"/>
              </a:rPr>
              <a:t>, matching weights. (Note that font type sizes vary and you may need to adjust your size to fit). Banner and footer overlays can also be adjusted to fit your brand imagery/colors.</a:t>
            </a:r>
            <a:r>
              <a:rPr lang="en-US" sz="1200" dirty="0">
                <a:solidFill>
                  <a:srgbClr val="000000"/>
                </a:solidFill>
                <a:cs typeface="Segoe UI"/>
              </a:rPr>
              <a:t> </a:t>
            </a:r>
            <a:r>
              <a:rPr lang="en-US" sz="1200" b="1" dirty="0">
                <a:solidFill>
                  <a:srgbClr val="000000"/>
                </a:solidFill>
                <a:cs typeface="Segoe UI"/>
              </a:rPr>
              <a:t>Images included in this template must remain for use exclusively in this template</a:t>
            </a:r>
            <a:r>
              <a:rPr lang="en-US" sz="1200" b="1">
                <a:solidFill>
                  <a:srgbClr val="000000"/>
                </a:solidFill>
                <a:cs typeface="Segoe UI"/>
              </a:rPr>
              <a:t>, and must </a:t>
            </a:r>
            <a:r>
              <a:rPr lang="en-US" sz="1200" b="1" dirty="0">
                <a:solidFill>
                  <a:srgbClr val="000000"/>
                </a:solidFill>
                <a:cs typeface="Segoe UI"/>
              </a:rPr>
              <a:t>not be altered or used elsewhere.</a:t>
            </a:r>
            <a:endParaRPr lang="en-US" sz="1400" b="1" dirty="0">
              <a:solidFill>
                <a:srgbClr val="2F2F2F"/>
              </a:solidFill>
              <a:cs typeface="Segoe UI Semibold" panose="020B0502040204020203" pitchFamily="34" charset="0"/>
            </a:endParaRPr>
          </a:p>
        </p:txBody>
      </p:sp>
      <p:sp>
        <p:nvSpPr>
          <p:cNvPr id="7" name="TextBox 6">
            <a:extLst>
              <a:ext uri="{FF2B5EF4-FFF2-40B4-BE49-F238E27FC236}">
                <a16:creationId xmlns:a16="http://schemas.microsoft.com/office/drawing/2014/main" id="{6D12D249-96C5-D2A9-ED2D-71E29729D2B2}"/>
              </a:ext>
            </a:extLst>
          </p:cNvPr>
          <p:cNvSpPr txBox="1">
            <a:spLocks noChangeAspect="1"/>
          </p:cNvSpPr>
          <p:nvPr/>
        </p:nvSpPr>
        <p:spPr>
          <a:xfrm>
            <a:off x="588263" y="3080196"/>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3</a:t>
            </a:r>
          </a:p>
        </p:txBody>
      </p:sp>
      <p:sp>
        <p:nvSpPr>
          <p:cNvPr id="6" name="TextBox 5">
            <a:extLst>
              <a:ext uri="{FF2B5EF4-FFF2-40B4-BE49-F238E27FC236}">
                <a16:creationId xmlns:a16="http://schemas.microsoft.com/office/drawing/2014/main" id="{32DF2D15-1BA6-73EF-FE87-2C48B7011353}"/>
              </a:ext>
            </a:extLst>
          </p:cNvPr>
          <p:cNvSpPr txBox="1"/>
          <p:nvPr/>
        </p:nvSpPr>
        <p:spPr>
          <a:xfrm>
            <a:off x="1042653" y="3128281"/>
            <a:ext cx="2006958" cy="187167"/>
          </a:xfrm>
          <a:prstGeom prst="rect">
            <a:avLst/>
          </a:prstGeom>
          <a:noFill/>
        </p:spPr>
        <p:txBody>
          <a:bodyPr wrap="square" lIns="0" tIns="0" rIns="0" bIns="0" rtlCol="0">
            <a:spAutoFit/>
          </a:bodyPr>
          <a:lstStyle/>
          <a:p>
            <a:pPr defTabSz="457200">
              <a:lnSpc>
                <a:spcPct val="110000"/>
              </a:lnSpc>
            </a:pPr>
            <a:r>
              <a:rPr lang="en-US" sz="1200" b="1" dirty="0">
                <a:solidFill>
                  <a:srgbClr val="2F2F2F"/>
                </a:solidFill>
                <a:cs typeface="Segoe UI Semibold" panose="020B0502040204020203" pitchFamily="34" charset="0"/>
              </a:rPr>
              <a:t>Add recipient name. </a:t>
            </a:r>
            <a:endParaRPr lang="en-US" sz="1400" dirty="0">
              <a:solidFill>
                <a:srgbClr val="2F2F2F"/>
              </a:solidFill>
              <a:cs typeface="Segoe UI Semibold" panose="020B0502040204020203" pitchFamily="34" charset="0"/>
            </a:endParaRPr>
          </a:p>
        </p:txBody>
      </p:sp>
      <p:cxnSp>
        <p:nvCxnSpPr>
          <p:cNvPr id="26" name="Connector: Elbow 25">
            <a:extLst>
              <a:ext uri="{FF2B5EF4-FFF2-40B4-BE49-F238E27FC236}">
                <a16:creationId xmlns:a16="http://schemas.microsoft.com/office/drawing/2014/main" id="{9EF112F6-EAEF-9915-3CEE-D61D4A3CD2D9}"/>
              </a:ext>
              <a:ext uri="{C183D7F6-B498-43B3-948B-1728B52AA6E4}">
                <adec:decorative xmlns:adec="http://schemas.microsoft.com/office/drawing/2017/decorative" val="1"/>
              </a:ext>
            </a:extLst>
          </p:cNvPr>
          <p:cNvCxnSpPr>
            <a:cxnSpLocks/>
            <a:stCxn id="6" idx="3"/>
          </p:cNvCxnSpPr>
          <p:nvPr/>
        </p:nvCxnSpPr>
        <p:spPr>
          <a:xfrm flipV="1">
            <a:off x="3049611" y="2322786"/>
            <a:ext cx="4110015" cy="899079"/>
          </a:xfrm>
          <a:prstGeom prst="bentConnector3">
            <a:avLst>
              <a:gd name="adj1" fmla="val 74566"/>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5DE01FB-F5C9-5978-BE1D-35C4662B5BEF}"/>
              </a:ext>
            </a:extLst>
          </p:cNvPr>
          <p:cNvSpPr txBox="1">
            <a:spLocks noChangeAspect="1"/>
          </p:cNvSpPr>
          <p:nvPr/>
        </p:nvSpPr>
        <p:spPr>
          <a:xfrm>
            <a:off x="607778" y="3505696"/>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4</a:t>
            </a:r>
          </a:p>
        </p:txBody>
      </p:sp>
      <p:sp>
        <p:nvSpPr>
          <p:cNvPr id="10" name="TextBox 9">
            <a:extLst>
              <a:ext uri="{FF2B5EF4-FFF2-40B4-BE49-F238E27FC236}">
                <a16:creationId xmlns:a16="http://schemas.microsoft.com/office/drawing/2014/main" id="{C903133F-9F5B-31AA-B6FE-3AA1911C109F}"/>
              </a:ext>
            </a:extLst>
          </p:cNvPr>
          <p:cNvSpPr txBox="1"/>
          <p:nvPr/>
        </p:nvSpPr>
        <p:spPr>
          <a:xfrm>
            <a:off x="1056071" y="3502046"/>
            <a:ext cx="3674955" cy="390300"/>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Replace all yellow highlighted areas </a:t>
            </a:r>
            <a:r>
              <a:rPr lang="en-US" sz="1200">
                <a:solidFill>
                  <a:srgbClr val="2F2F2F"/>
                </a:solidFill>
                <a:cs typeface="Segoe UI Semibold" panose="020B0502040204020203" pitchFamily="34" charset="0"/>
              </a:rPr>
              <a:t>with</a:t>
            </a:r>
            <a:r>
              <a:rPr lang="en-US" sz="1200" b="1">
                <a:solidFill>
                  <a:srgbClr val="2F2F2F"/>
                </a:solidFill>
                <a:cs typeface="Segoe UI Semibold" panose="020B0502040204020203" pitchFamily="34" charset="0"/>
              </a:rPr>
              <a:t> </a:t>
            </a:r>
            <a:r>
              <a:rPr lang="en-US" sz="1200">
                <a:solidFill>
                  <a:srgbClr val="2F2F2F"/>
                </a:solidFill>
                <a:cs typeface="Segoe UI Semibold" panose="020B0502040204020203" pitchFamily="34" charset="0"/>
              </a:rPr>
              <a:t>your own company name and benefit details where noted.</a:t>
            </a:r>
            <a:endParaRPr lang="en-US" sz="1400">
              <a:solidFill>
                <a:srgbClr val="2F2F2F"/>
              </a:solidFill>
              <a:cs typeface="Segoe UI Semibold" panose="020B0502040204020203" pitchFamily="34" charset="0"/>
            </a:endParaRPr>
          </a:p>
        </p:txBody>
      </p:sp>
      <p:cxnSp>
        <p:nvCxnSpPr>
          <p:cNvPr id="18" name="Connector: Elbow 17">
            <a:extLst>
              <a:ext uri="{FF2B5EF4-FFF2-40B4-BE49-F238E27FC236}">
                <a16:creationId xmlns:a16="http://schemas.microsoft.com/office/drawing/2014/main" id="{2C4651FD-0F7D-3295-3278-583A2FFD6271}"/>
              </a:ext>
              <a:ext uri="{C183D7F6-B498-43B3-948B-1728B52AA6E4}">
                <adec:decorative xmlns:adec="http://schemas.microsoft.com/office/drawing/2017/decorative" val="1"/>
              </a:ext>
            </a:extLst>
          </p:cNvPr>
          <p:cNvCxnSpPr>
            <a:cxnSpLocks/>
            <a:stCxn id="10" idx="3"/>
          </p:cNvCxnSpPr>
          <p:nvPr/>
        </p:nvCxnSpPr>
        <p:spPr>
          <a:xfrm flipV="1">
            <a:off x="4731026" y="3339106"/>
            <a:ext cx="2374624" cy="358090"/>
          </a:xfrm>
          <a:prstGeom prst="bentConnector3">
            <a:avLst>
              <a:gd name="adj1" fmla="val 56685"/>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AB23FFB-3ACB-F3D3-0029-17BECDD8662D}"/>
              </a:ext>
            </a:extLst>
          </p:cNvPr>
          <p:cNvSpPr txBox="1">
            <a:spLocks noChangeAspect="1"/>
          </p:cNvSpPr>
          <p:nvPr/>
        </p:nvSpPr>
        <p:spPr>
          <a:xfrm>
            <a:off x="588263" y="4088197"/>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5</a:t>
            </a:r>
          </a:p>
        </p:txBody>
      </p:sp>
      <p:sp>
        <p:nvSpPr>
          <p:cNvPr id="12" name="TextBox 11">
            <a:extLst>
              <a:ext uri="{FF2B5EF4-FFF2-40B4-BE49-F238E27FC236}">
                <a16:creationId xmlns:a16="http://schemas.microsoft.com/office/drawing/2014/main" id="{B12A198C-1202-E034-51E6-C04FAD391EE5}"/>
              </a:ext>
            </a:extLst>
          </p:cNvPr>
          <p:cNvSpPr txBox="1"/>
          <p:nvPr/>
        </p:nvSpPr>
        <p:spPr>
          <a:xfrm>
            <a:off x="1042652" y="4062675"/>
            <a:ext cx="3325098" cy="593432"/>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Link the “Download the infographic” </a:t>
            </a:r>
            <a:r>
              <a:rPr lang="en-US" sz="1200">
                <a:solidFill>
                  <a:srgbClr val="2F2F2F"/>
                </a:solidFill>
                <a:cs typeface="Segoe UI Semibold" panose="020B0502040204020203" pitchFamily="34" charset="0"/>
              </a:rPr>
              <a:t>(or e-book for email #2) text to your custom URL for the gated landing page.</a:t>
            </a:r>
            <a:endParaRPr lang="en-US" sz="1400">
              <a:solidFill>
                <a:srgbClr val="2F2F2F"/>
              </a:solidFill>
              <a:cs typeface="Segoe UI Semibold" panose="020B0502040204020203" pitchFamily="34" charset="0"/>
            </a:endParaRPr>
          </a:p>
        </p:txBody>
      </p:sp>
      <p:cxnSp>
        <p:nvCxnSpPr>
          <p:cNvPr id="29" name="Connector: Elbow 28">
            <a:extLst>
              <a:ext uri="{FF2B5EF4-FFF2-40B4-BE49-F238E27FC236}">
                <a16:creationId xmlns:a16="http://schemas.microsoft.com/office/drawing/2014/main" id="{5788BA7C-5A0C-3570-6702-EB763B6AD180}"/>
              </a:ext>
              <a:ext uri="{C183D7F6-B498-43B3-948B-1728B52AA6E4}">
                <adec:decorative xmlns:adec="http://schemas.microsoft.com/office/drawing/2017/decorative" val="1"/>
              </a:ext>
            </a:extLst>
          </p:cNvPr>
          <p:cNvCxnSpPr>
            <a:cxnSpLocks/>
            <a:stCxn id="12" idx="3"/>
          </p:cNvCxnSpPr>
          <p:nvPr/>
        </p:nvCxnSpPr>
        <p:spPr>
          <a:xfrm>
            <a:off x="4367750" y="4359391"/>
            <a:ext cx="2737900" cy="442558"/>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71B58FD-6C22-D145-A253-433371B92F3F}"/>
              </a:ext>
            </a:extLst>
          </p:cNvPr>
          <p:cNvSpPr txBox="1">
            <a:spLocks noChangeAspect="1"/>
          </p:cNvSpPr>
          <p:nvPr/>
        </p:nvSpPr>
        <p:spPr>
          <a:xfrm>
            <a:off x="607778" y="4916194"/>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6</a:t>
            </a:r>
          </a:p>
        </p:txBody>
      </p:sp>
      <p:sp>
        <p:nvSpPr>
          <p:cNvPr id="23" name="TextBox 22">
            <a:extLst>
              <a:ext uri="{FF2B5EF4-FFF2-40B4-BE49-F238E27FC236}">
                <a16:creationId xmlns:a16="http://schemas.microsoft.com/office/drawing/2014/main" id="{A833661D-0E46-2F19-ABD2-4E7D9E7C709E}"/>
              </a:ext>
            </a:extLst>
          </p:cNvPr>
          <p:cNvSpPr txBox="1"/>
          <p:nvPr/>
        </p:nvSpPr>
        <p:spPr>
          <a:xfrm>
            <a:off x="1068014" y="4968409"/>
            <a:ext cx="3911910" cy="187167"/>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Add your contact details, CTA, and applicable links.</a:t>
            </a:r>
            <a:endParaRPr lang="en-US" sz="1400">
              <a:solidFill>
                <a:srgbClr val="2F2F2F"/>
              </a:solidFill>
              <a:cs typeface="Segoe UI Semibold" panose="020B0502040204020203" pitchFamily="34" charset="0"/>
            </a:endParaRPr>
          </a:p>
        </p:txBody>
      </p:sp>
      <p:cxnSp>
        <p:nvCxnSpPr>
          <p:cNvPr id="32" name="Straight Arrow Connector 31">
            <a:extLst>
              <a:ext uri="{FF2B5EF4-FFF2-40B4-BE49-F238E27FC236}">
                <a16:creationId xmlns:a16="http://schemas.microsoft.com/office/drawing/2014/main" id="{1BBB5FB6-0729-8320-CABC-A38BE296F204}"/>
              </a:ext>
              <a:ext uri="{C183D7F6-B498-43B3-948B-1728B52AA6E4}">
                <adec:decorative xmlns:adec="http://schemas.microsoft.com/office/drawing/2017/decorative" val="1"/>
              </a:ext>
            </a:extLst>
          </p:cNvPr>
          <p:cNvCxnSpPr>
            <a:cxnSpLocks/>
            <a:stCxn id="23" idx="3"/>
          </p:cNvCxnSpPr>
          <p:nvPr/>
        </p:nvCxnSpPr>
        <p:spPr>
          <a:xfrm flipV="1">
            <a:off x="4979924" y="5061992"/>
            <a:ext cx="2125726" cy="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8CFF930-4645-3AEA-E351-80664BD33267}"/>
              </a:ext>
            </a:extLst>
          </p:cNvPr>
          <p:cNvSpPr txBox="1">
            <a:spLocks noChangeAspect="1"/>
          </p:cNvSpPr>
          <p:nvPr/>
        </p:nvSpPr>
        <p:spPr>
          <a:xfrm>
            <a:off x="607778" y="5345004"/>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7</a:t>
            </a:r>
          </a:p>
        </p:txBody>
      </p:sp>
      <p:sp>
        <p:nvSpPr>
          <p:cNvPr id="20" name="TextBox 19">
            <a:extLst>
              <a:ext uri="{FF2B5EF4-FFF2-40B4-BE49-F238E27FC236}">
                <a16:creationId xmlns:a16="http://schemas.microsoft.com/office/drawing/2014/main" id="{4AEC7936-E5A4-9E38-0EB2-2A7CBB64E64D}"/>
              </a:ext>
            </a:extLst>
          </p:cNvPr>
          <p:cNvSpPr txBox="1"/>
          <p:nvPr/>
        </p:nvSpPr>
        <p:spPr>
          <a:xfrm>
            <a:off x="1042652" y="5372657"/>
            <a:ext cx="2160464" cy="187167"/>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Insert sender’s signature.</a:t>
            </a:r>
            <a:endParaRPr lang="en-US" sz="1400">
              <a:solidFill>
                <a:srgbClr val="2F2F2F"/>
              </a:solidFill>
              <a:cs typeface="Segoe UI Semibold" panose="020B0502040204020203" pitchFamily="34" charset="0"/>
            </a:endParaRPr>
          </a:p>
        </p:txBody>
      </p:sp>
      <p:cxnSp>
        <p:nvCxnSpPr>
          <p:cNvPr id="37" name="Straight Arrow Connector 36">
            <a:extLst>
              <a:ext uri="{FF2B5EF4-FFF2-40B4-BE49-F238E27FC236}">
                <a16:creationId xmlns:a16="http://schemas.microsoft.com/office/drawing/2014/main" id="{1BE33189-4FE6-6471-FBB8-6B49CFDE1BA1}"/>
              </a:ext>
              <a:ext uri="{C183D7F6-B498-43B3-948B-1728B52AA6E4}">
                <adec:decorative xmlns:adec="http://schemas.microsoft.com/office/drawing/2017/decorative" val="1"/>
              </a:ext>
            </a:extLst>
          </p:cNvPr>
          <p:cNvCxnSpPr>
            <a:cxnSpLocks/>
            <a:stCxn id="20" idx="3"/>
          </p:cNvCxnSpPr>
          <p:nvPr/>
        </p:nvCxnSpPr>
        <p:spPr>
          <a:xfrm flipV="1">
            <a:off x="3203116" y="5443113"/>
            <a:ext cx="3902534" cy="231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4FAEE89-DAF7-50D4-AF19-2BD104304279}"/>
              </a:ext>
            </a:extLst>
          </p:cNvPr>
          <p:cNvSpPr txBox="1">
            <a:spLocks noChangeAspect="1"/>
          </p:cNvSpPr>
          <p:nvPr/>
        </p:nvSpPr>
        <p:spPr>
          <a:xfrm>
            <a:off x="588263" y="5798605"/>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8</a:t>
            </a:r>
          </a:p>
        </p:txBody>
      </p:sp>
      <p:sp>
        <p:nvSpPr>
          <p:cNvPr id="34" name="TextBox 33">
            <a:extLst>
              <a:ext uri="{FF2B5EF4-FFF2-40B4-BE49-F238E27FC236}">
                <a16:creationId xmlns:a16="http://schemas.microsoft.com/office/drawing/2014/main" id="{342322F5-0873-90DD-5492-FD1351C8A26F}"/>
              </a:ext>
            </a:extLst>
          </p:cNvPr>
          <p:cNvSpPr txBox="1"/>
          <p:nvPr/>
        </p:nvSpPr>
        <p:spPr>
          <a:xfrm>
            <a:off x="1031819" y="5796740"/>
            <a:ext cx="4156008" cy="390300"/>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Insert your own copyright information, company info, and links to privacy policy and unsubscribe options.</a:t>
            </a:r>
            <a:endParaRPr lang="en-US" sz="1400">
              <a:solidFill>
                <a:srgbClr val="2F2F2F"/>
              </a:solidFill>
              <a:cs typeface="Segoe UI Semibold" panose="020B0502040204020203" pitchFamily="34" charset="0"/>
            </a:endParaRPr>
          </a:p>
        </p:txBody>
      </p:sp>
      <p:cxnSp>
        <p:nvCxnSpPr>
          <p:cNvPr id="46" name="Straight Arrow Connector 45">
            <a:extLst>
              <a:ext uri="{FF2B5EF4-FFF2-40B4-BE49-F238E27FC236}">
                <a16:creationId xmlns:a16="http://schemas.microsoft.com/office/drawing/2014/main" id="{D05C43CA-4D6D-C052-2BCE-3E310ABFB0C3}"/>
              </a:ext>
              <a:ext uri="{C183D7F6-B498-43B3-948B-1728B52AA6E4}">
                <adec:decorative xmlns:adec="http://schemas.microsoft.com/office/drawing/2017/decorative" val="1"/>
              </a:ext>
            </a:extLst>
          </p:cNvPr>
          <p:cNvCxnSpPr>
            <a:cxnSpLocks/>
            <a:stCxn id="34" idx="3"/>
          </p:cNvCxnSpPr>
          <p:nvPr/>
        </p:nvCxnSpPr>
        <p:spPr>
          <a:xfrm flipV="1">
            <a:off x="5187827" y="5972562"/>
            <a:ext cx="1917823" cy="193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4">
            <a:extLst>
              <a:ext uri="{FF2B5EF4-FFF2-40B4-BE49-F238E27FC236}">
                <a16:creationId xmlns:a16="http://schemas.microsoft.com/office/drawing/2014/main" id="{922A1907-0CB2-4FCF-6592-C8FDC0A6F6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1625" y="686111"/>
            <a:ext cx="3665163" cy="54261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5824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ose-up of a colorful object&#10;&#10;Description automatically generated">
            <a:extLst>
              <a:ext uri="{FF2B5EF4-FFF2-40B4-BE49-F238E27FC236}">
                <a16:creationId xmlns:a16="http://schemas.microsoft.com/office/drawing/2014/main" id="{18D66546-7FF9-DCF3-9622-77059E1E13BB}"/>
              </a:ext>
            </a:extLst>
          </p:cNvPr>
          <p:cNvPicPr>
            <a:picLocks noChangeAspect="1"/>
          </p:cNvPicPr>
          <p:nvPr/>
        </p:nvPicPr>
        <p:blipFill rotWithShape="1">
          <a:blip r:embed="rId3">
            <a:extLst>
              <a:ext uri="{28A0092B-C50C-407E-A947-70E740481C1C}">
                <a14:useLocalDpi xmlns:a14="http://schemas.microsoft.com/office/drawing/2010/main" val="0"/>
              </a:ext>
            </a:extLst>
          </a:blip>
          <a:srcRect l="362" t="15149" r="7633" b="7753"/>
          <a:stretch/>
        </p:blipFill>
        <p:spPr>
          <a:xfrm>
            <a:off x="-98855" y="-58480"/>
            <a:ext cx="12290855" cy="6953551"/>
          </a:xfrm>
          <a:prstGeom prst="rect">
            <a:avLst/>
          </a:prstGeom>
        </p:spPr>
      </p:pic>
      <p:sp>
        <p:nvSpPr>
          <p:cNvPr id="6" name="Rectangle 5">
            <a:extLst>
              <a:ext uri="{FF2B5EF4-FFF2-40B4-BE49-F238E27FC236}">
                <a16:creationId xmlns:a16="http://schemas.microsoft.com/office/drawing/2014/main" id="{6468CC55-044A-AC3C-E9AF-99956BD9BA33}"/>
              </a:ext>
              <a:ext uri="{C183D7F6-B498-43B3-948B-1728B52AA6E4}">
                <adec:decorative xmlns:adec="http://schemas.microsoft.com/office/drawing/2017/decorative" val="1"/>
              </a:ext>
            </a:extLst>
          </p:cNvPr>
          <p:cNvSpPr/>
          <p:nvPr/>
        </p:nvSpPr>
        <p:spPr bwMode="auto">
          <a:xfrm>
            <a:off x="-98854" y="-58480"/>
            <a:ext cx="9689422" cy="6953551"/>
          </a:xfrm>
          <a:prstGeom prst="rect">
            <a:avLst/>
          </a:prstGeom>
          <a:gradFill flip="none" rotWithShape="1">
            <a:gsLst>
              <a:gs pos="27744">
                <a:schemeClr val="accent4">
                  <a:lumMod val="20000"/>
                  <a:lumOff val="80000"/>
                  <a:alpha val="39724"/>
                </a:schemeClr>
              </a:gs>
              <a:gs pos="0">
                <a:schemeClr val="tx1">
                  <a:lumMod val="95000"/>
                  <a:alpha val="0"/>
                </a:schemeClr>
              </a:gs>
              <a:gs pos="96000">
                <a:srgbClr val="FFF8F4"/>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3"/>
          <p:cNvSpPr>
            <a:spLocks noGrp="1"/>
          </p:cNvSpPr>
          <p:nvPr>
            <p:ph type="title"/>
          </p:nvPr>
        </p:nvSpPr>
        <p:spPr>
          <a:xfrm>
            <a:off x="737286" y="3110518"/>
            <a:ext cx="9144000" cy="615553"/>
          </a:xfr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a:solidFill>
                  <a:schemeClr val="accent3"/>
                </a:solidFill>
              </a:rPr>
              <a:t>Thank you</a:t>
            </a:r>
            <a:endParaRPr lang="en-US" sz="4000" spc="0" dirty="0">
              <a:ln>
                <a:noFill/>
              </a:ln>
              <a:solidFill>
                <a:schemeClr val="accent3"/>
              </a:solidFill>
              <a:latin typeface="Segoe UI" panose="020B0502040204020203" pitchFamily="34" charset="0"/>
            </a:endParaRPr>
          </a:p>
        </p:txBody>
      </p:sp>
      <p:pic>
        <p:nvPicPr>
          <p:cNvPr id="8" name="MS logo gray - EMF">
            <a:extLst>
              <a:ext uri="{FF2B5EF4-FFF2-40B4-BE49-F238E27FC236}">
                <a16:creationId xmlns:a16="http://schemas.microsoft.com/office/drawing/2014/main" id="{EB23A79F-DB73-7E6D-0534-4B3A5006BD3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black">
          <a:xfrm>
            <a:off x="394290" y="304677"/>
            <a:ext cx="2723369" cy="1007646"/>
          </a:xfrm>
          <a:prstGeom prst="rect">
            <a:avLst/>
          </a:prstGeom>
        </p:spPr>
      </p:pic>
    </p:spTree>
    <p:extLst>
      <p:ext uri="{BB962C8B-B14F-4D97-AF65-F5344CB8AC3E}">
        <p14:creationId xmlns:p14="http://schemas.microsoft.com/office/powerpoint/2010/main" val="199292661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4B505F0-3F0C-5284-68EB-44A1271D1EAB}"/>
              </a:ext>
            </a:extLst>
          </p:cNvPr>
          <p:cNvPicPr>
            <a:picLocks noChangeAspect="1"/>
          </p:cNvPicPr>
          <p:nvPr/>
        </p:nvPicPr>
        <p:blipFill>
          <a:blip r:embed="rId3">
            <a:extLst>
              <a:ext uri="{28A0092B-C50C-407E-A947-70E740481C1C}">
                <a14:useLocalDpi xmlns:a14="http://schemas.microsoft.com/office/drawing/2010/main" val="0"/>
              </a:ext>
            </a:extLst>
          </a:blip>
          <a:srcRect l="33071" r="262"/>
          <a:stretch/>
        </p:blipFill>
        <p:spPr>
          <a:xfrm rot="5400000">
            <a:off x="5582586" y="-2"/>
            <a:ext cx="6858001" cy="6858001"/>
          </a:xfrm>
          <a:prstGeom prst="rect">
            <a:avLst/>
          </a:prstGeom>
        </p:spPr>
      </p:pic>
      <p:sp>
        <p:nvSpPr>
          <p:cNvPr id="9" name="Rectangle 8">
            <a:extLst>
              <a:ext uri="{FF2B5EF4-FFF2-40B4-BE49-F238E27FC236}">
                <a16:creationId xmlns:a16="http://schemas.microsoft.com/office/drawing/2014/main" id="{F15DB4C2-4E32-BC32-00F7-9DF352D0B01E}"/>
              </a:ext>
            </a:extLst>
          </p:cNvPr>
          <p:cNvSpPr/>
          <p:nvPr/>
        </p:nvSpPr>
        <p:spPr bwMode="auto">
          <a:xfrm flipH="1">
            <a:off x="4827179" y="-3"/>
            <a:ext cx="1787525" cy="6857999"/>
          </a:xfrm>
          <a:prstGeom prst="rect">
            <a:avLst/>
          </a:prstGeom>
          <a:gradFill>
            <a:gsLst>
              <a:gs pos="0">
                <a:srgbClr val="FFF8F4">
                  <a:alpha val="0"/>
                </a:srgbClr>
              </a:gs>
              <a:gs pos="43000">
                <a:srgbClr val="FFF8F4"/>
              </a:gs>
              <a:gs pos="100000">
                <a:srgbClr val="FFF8F4"/>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pic>
        <p:nvPicPr>
          <p:cNvPr id="7" name="Picture 6">
            <a:extLst>
              <a:ext uri="{FF2B5EF4-FFF2-40B4-BE49-F238E27FC236}">
                <a16:creationId xmlns:a16="http://schemas.microsoft.com/office/drawing/2014/main" id="{B430C0C0-94CC-475F-04D6-0C360999089F}"/>
              </a:ext>
            </a:extLst>
          </p:cNvPr>
          <p:cNvPicPr>
            <a:picLocks noChangeAspect="1"/>
          </p:cNvPicPr>
          <p:nvPr/>
        </p:nvPicPr>
        <p:blipFill rotWithShape="1">
          <a:blip r:embed="rId4">
            <a:extLst>
              <a:ext uri="{28A0092B-C50C-407E-A947-70E740481C1C}">
                <a14:useLocalDpi xmlns:a14="http://schemas.microsoft.com/office/drawing/2010/main" val="0"/>
              </a:ext>
            </a:extLst>
          </a:blip>
          <a:srcRect l="17623" t="8079" r="39322" b="17044"/>
          <a:stretch/>
        </p:blipFill>
        <p:spPr>
          <a:xfrm flipH="1">
            <a:off x="7196666" y="1011199"/>
            <a:ext cx="5243918" cy="5135078"/>
          </a:xfrm>
          <a:prstGeom prst="rect">
            <a:avLst/>
          </a:prstGeom>
        </p:spPr>
      </p:pic>
      <p:sp>
        <p:nvSpPr>
          <p:cNvPr id="2" name="Title 1">
            <a:extLst>
              <a:ext uri="{FF2B5EF4-FFF2-40B4-BE49-F238E27FC236}">
                <a16:creationId xmlns:a16="http://schemas.microsoft.com/office/drawing/2014/main" id="{2A186735-707E-C64D-A5F2-27814325A5EA}"/>
              </a:ext>
            </a:extLst>
          </p:cNvPr>
          <p:cNvSpPr>
            <a:spLocks noGrp="1"/>
          </p:cNvSpPr>
          <p:nvPr>
            <p:ph type="title" idx="4294967295"/>
          </p:nvPr>
        </p:nvSpPr>
        <p:spPr>
          <a:xfrm>
            <a:off x="584200" y="457200"/>
            <a:ext cx="4416425" cy="492443"/>
          </a:xfrm>
        </p:spPr>
        <p:txBody>
          <a:bodyPr anchor="t"/>
          <a:lstStyle/>
          <a:p>
            <a:r>
              <a:rPr lang="en-US" sz="3200" dirty="0">
                <a:solidFill>
                  <a:schemeClr val="accent3"/>
                </a:solidFill>
              </a:rPr>
              <a:t>Table of contents</a:t>
            </a:r>
          </a:p>
        </p:txBody>
      </p:sp>
      <p:sp>
        <p:nvSpPr>
          <p:cNvPr id="3" name="Text Placeholder 2">
            <a:extLst>
              <a:ext uri="{FF2B5EF4-FFF2-40B4-BE49-F238E27FC236}">
                <a16:creationId xmlns:a16="http://schemas.microsoft.com/office/drawing/2014/main" id="{70BE4ACB-C154-F64C-B4D3-B1F8A97695BF}"/>
              </a:ext>
            </a:extLst>
          </p:cNvPr>
          <p:cNvSpPr>
            <a:spLocks noGrp="1"/>
          </p:cNvSpPr>
          <p:nvPr>
            <p:ph type="body" sz="quarter" idx="11"/>
          </p:nvPr>
        </p:nvSpPr>
        <p:spPr>
          <a:xfrm>
            <a:off x="584200" y="1436688"/>
            <a:ext cx="4557143" cy="4709588"/>
          </a:xfrm>
        </p:spPr>
        <p:txBody>
          <a:bodyPr vert="horz" wrap="square" lIns="0" tIns="0" rIns="0" bIns="0" rtlCol="0" anchor="t">
            <a:noAutofit/>
          </a:bodyPr>
          <a:lstStyle/>
          <a:p>
            <a:pPr>
              <a:spcBef>
                <a:spcPts val="0"/>
              </a:spcBef>
              <a:spcAft>
                <a:spcPts val="600"/>
              </a:spcAft>
            </a:pPr>
            <a:r>
              <a:rPr lang="en-US" sz="1800" b="1" dirty="0">
                <a:solidFill>
                  <a:schemeClr val="accent3"/>
                </a:solidFill>
                <a:latin typeface="Segoe Sans Display Semibold" pitchFamily="2" charset="0"/>
                <a:cs typeface="Segoe Sans Display Semibold" pitchFamily="2" charset="0"/>
              </a:rPr>
              <a:t>Campaign overview:</a:t>
            </a:r>
          </a:p>
          <a:p>
            <a:pPr marL="571500" lvl="1" indent="-342900">
              <a:spcBef>
                <a:spcPts val="0"/>
              </a:spcBef>
              <a:spcAft>
                <a:spcPts val="600"/>
              </a:spcAft>
              <a:buFont typeface="Arial" panose="020B0604020202020204" pitchFamily="34" charset="0"/>
              <a:buChar char="•"/>
            </a:pPr>
            <a:r>
              <a:rPr lang="en-US" sz="1800" dirty="0"/>
              <a:t>Message for partners</a:t>
            </a:r>
            <a:endParaRPr lang="en-US" sz="1800" dirty="0">
              <a:cs typeface="Segoe UI"/>
            </a:endParaRPr>
          </a:p>
          <a:p>
            <a:pPr marL="571500" lvl="1" indent="-342900">
              <a:spcBef>
                <a:spcPts val="0"/>
              </a:spcBef>
              <a:spcAft>
                <a:spcPts val="600"/>
              </a:spcAft>
              <a:buFont typeface="Arial" panose="020B0604020202020204" pitchFamily="34" charset="0"/>
              <a:buChar char="•"/>
            </a:pPr>
            <a:r>
              <a:rPr lang="en-US" sz="1800" dirty="0"/>
              <a:t>Demand generation overview</a:t>
            </a:r>
            <a:endParaRPr lang="en-US" sz="1800" dirty="0">
              <a:cs typeface="Segoe UI"/>
            </a:endParaRPr>
          </a:p>
          <a:p>
            <a:pPr>
              <a:spcBef>
                <a:spcPts val="0"/>
              </a:spcBef>
              <a:spcAft>
                <a:spcPts val="600"/>
              </a:spcAft>
            </a:pPr>
            <a:r>
              <a:rPr lang="en-US" sz="1800" b="1" dirty="0">
                <a:solidFill>
                  <a:schemeClr val="accent3"/>
                </a:solidFill>
                <a:latin typeface="Segoe Sans Display Semibold" pitchFamily="2" charset="0"/>
                <a:cs typeface="Segoe Sans Display Semibold" pitchFamily="2" charset="0"/>
              </a:rPr>
              <a:t>Target the ideal audience: </a:t>
            </a:r>
          </a:p>
          <a:p>
            <a:pPr marL="571500" lvl="1" indent="-342900">
              <a:spcBef>
                <a:spcPts val="0"/>
              </a:spcBef>
              <a:spcAft>
                <a:spcPts val="600"/>
              </a:spcAft>
              <a:buFont typeface="Arial" panose="020B0604020202020204" pitchFamily="34" charset="0"/>
              <a:buChar char="•"/>
            </a:pPr>
            <a:r>
              <a:rPr lang="en-US" sz="1800" dirty="0"/>
              <a:t>Audience</a:t>
            </a:r>
          </a:p>
          <a:p>
            <a:pPr marL="571500" lvl="1" indent="-342900">
              <a:spcBef>
                <a:spcPts val="0"/>
              </a:spcBef>
              <a:spcAft>
                <a:spcPts val="600"/>
              </a:spcAft>
              <a:buFont typeface="Arial" panose="020B0604020202020204" pitchFamily="34" charset="0"/>
              <a:buChar char="•"/>
            </a:pPr>
            <a:r>
              <a:rPr lang="en-US" sz="1800" dirty="0"/>
              <a:t>Messaging framework </a:t>
            </a:r>
          </a:p>
          <a:p>
            <a:pPr marL="571500" lvl="1" indent="-342900">
              <a:spcBef>
                <a:spcPts val="0"/>
              </a:spcBef>
              <a:spcAft>
                <a:spcPts val="600"/>
              </a:spcAft>
              <a:buFont typeface="Arial" panose="020B0604020202020204" pitchFamily="34" charset="0"/>
              <a:buChar char="•"/>
            </a:pPr>
            <a:r>
              <a:rPr lang="en-US" sz="1800" dirty="0"/>
              <a:t>Campaign copy blocks</a:t>
            </a:r>
          </a:p>
          <a:p>
            <a:pPr>
              <a:spcBef>
                <a:spcPts val="0"/>
              </a:spcBef>
              <a:spcAft>
                <a:spcPts val="600"/>
              </a:spcAft>
            </a:pPr>
            <a:r>
              <a:rPr lang="en-US" sz="1800" b="1" dirty="0">
                <a:solidFill>
                  <a:schemeClr val="accent3"/>
                </a:solidFill>
                <a:latin typeface="Segoe Sans Display Semibold" pitchFamily="2" charset="0"/>
                <a:cs typeface="Segoe Sans Display Semibold" pitchFamily="2" charset="0"/>
              </a:rPr>
              <a:t>Build your campaign: </a:t>
            </a:r>
          </a:p>
          <a:p>
            <a:pPr marL="571500" lvl="1" indent="-342900">
              <a:spcBef>
                <a:spcPts val="0"/>
              </a:spcBef>
              <a:spcAft>
                <a:spcPts val="600"/>
              </a:spcAft>
              <a:buFont typeface="Arial" panose="020B0604020202020204" pitchFamily="34" charset="0"/>
              <a:buChar char="•"/>
            </a:pPr>
            <a:r>
              <a:rPr lang="en-US" sz="1800" dirty="0"/>
              <a:t>Campaign journey</a:t>
            </a:r>
          </a:p>
          <a:p>
            <a:pPr marL="571500" lvl="1" indent="-342900">
              <a:spcBef>
                <a:spcPts val="0"/>
              </a:spcBef>
              <a:spcAft>
                <a:spcPts val="600"/>
              </a:spcAft>
              <a:buFont typeface="Arial" panose="020B0604020202020204" pitchFamily="34" charset="0"/>
              <a:buChar char="•"/>
            </a:pPr>
            <a:r>
              <a:rPr lang="en-US" sz="1800" dirty="0"/>
              <a:t>PMC asset library</a:t>
            </a:r>
          </a:p>
          <a:p>
            <a:pPr>
              <a:spcBef>
                <a:spcPts val="0"/>
              </a:spcBef>
              <a:spcAft>
                <a:spcPts val="600"/>
              </a:spcAft>
            </a:pPr>
            <a:r>
              <a:rPr lang="en-US" sz="1800" b="1" dirty="0">
                <a:solidFill>
                  <a:schemeClr val="accent3"/>
                </a:solidFill>
                <a:latin typeface="Segoe Sans Display Semibold" pitchFamily="2" charset="0"/>
                <a:cs typeface="Segoe Sans Display Semibold" pitchFamily="2" charset="0"/>
              </a:rPr>
              <a:t>Activate: Track and close sales: </a:t>
            </a:r>
          </a:p>
          <a:p>
            <a:pPr marL="571500" lvl="1" indent="-342900">
              <a:spcBef>
                <a:spcPts val="0"/>
              </a:spcBef>
              <a:spcAft>
                <a:spcPts val="600"/>
              </a:spcAft>
              <a:buFont typeface="Arial" panose="020B0604020202020204" pitchFamily="34" charset="0"/>
              <a:buChar char="•"/>
            </a:pPr>
            <a:r>
              <a:rPr lang="en-US" sz="1800" dirty="0"/>
              <a:t>Checklists and guidance </a:t>
            </a:r>
          </a:p>
        </p:txBody>
      </p:sp>
    </p:spTree>
    <p:extLst>
      <p:ext uri="{BB962C8B-B14F-4D97-AF65-F5344CB8AC3E}">
        <p14:creationId xmlns:p14="http://schemas.microsoft.com/office/powerpoint/2010/main" val="95030466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2A446F"/>
            </a:gs>
            <a:gs pos="100000">
              <a:srgbClr val="702573"/>
            </a:gs>
          </a:gsLst>
          <a:lin ang="1800000" scaled="0"/>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p:nvPr>
        </p:nvSpPr>
        <p:spPr>
          <a:xfrm>
            <a:off x="585788" y="3059668"/>
            <a:ext cx="5375692" cy="738664"/>
          </a:xfrm>
          <a:ln>
            <a:noFill/>
          </a:ln>
        </p:spPr>
        <p:txBody>
          <a:bodyPr/>
          <a:lstStyle/>
          <a:p>
            <a:r>
              <a:rPr lang="en-US" sz="4800" dirty="0">
                <a:solidFill>
                  <a:srgbClr val="FFFFFF"/>
                </a:solidFill>
              </a:rPr>
              <a:t>Campaign overview</a:t>
            </a:r>
          </a:p>
        </p:txBody>
      </p:sp>
    </p:spTree>
    <p:extLst>
      <p:ext uri="{BB962C8B-B14F-4D97-AF65-F5344CB8AC3E}">
        <p14:creationId xmlns:p14="http://schemas.microsoft.com/office/powerpoint/2010/main" val="301072371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B9843A-8AE5-5F66-FFD2-B11B27B6D692}"/>
              </a:ext>
            </a:extLst>
          </p:cNvPr>
          <p:cNvSpPr>
            <a:spLocks noGrp="1"/>
          </p:cNvSpPr>
          <p:nvPr>
            <p:ph type="title" idx="4294967295"/>
          </p:nvPr>
        </p:nvSpPr>
        <p:spPr>
          <a:xfrm>
            <a:off x="541137" y="457200"/>
            <a:ext cx="6948488" cy="492443"/>
          </a:xfrm>
        </p:spPr>
        <p:txBody>
          <a:bodyPr/>
          <a:lstStyle/>
          <a:p>
            <a:r>
              <a:rPr lang="en-US" sz="3200" dirty="0">
                <a:solidFill>
                  <a:schemeClr val="accent3"/>
                </a:solidFill>
                <a:cs typeface="Segoe Sans Display"/>
              </a:rPr>
              <a:t>Secure productivity: the opportunity</a:t>
            </a:r>
            <a:endParaRPr lang="en-US" dirty="0">
              <a:solidFill>
                <a:schemeClr val="accent3"/>
              </a:solidFill>
              <a:cs typeface="Segoe Sans Display"/>
            </a:endParaRPr>
          </a:p>
        </p:txBody>
      </p:sp>
      <p:sp>
        <p:nvSpPr>
          <p:cNvPr id="14" name="Text Placeholder 13">
            <a:extLst>
              <a:ext uri="{FF2B5EF4-FFF2-40B4-BE49-F238E27FC236}">
                <a16:creationId xmlns:a16="http://schemas.microsoft.com/office/drawing/2014/main" id="{E4DBCF85-FBEF-CA5D-AB34-601EFEF3F0E2}"/>
              </a:ext>
            </a:extLst>
          </p:cNvPr>
          <p:cNvSpPr>
            <a:spLocks noGrp="1"/>
          </p:cNvSpPr>
          <p:nvPr>
            <p:ph type="body" sz="quarter" idx="4294967295"/>
          </p:nvPr>
        </p:nvSpPr>
        <p:spPr>
          <a:xfrm>
            <a:off x="482658" y="1330089"/>
            <a:ext cx="6086475" cy="3797963"/>
          </a:xfrm>
        </p:spPr>
        <p:txBody>
          <a:bodyPr vert="horz" wrap="square" lIns="0" tIns="0" rIns="0" bIns="0" rtlCol="0" anchor="t">
            <a:spAutoFit/>
          </a:bodyPr>
          <a:lstStyle/>
          <a:p>
            <a:pPr marL="0" indent="0">
              <a:spcBef>
                <a:spcPts val="0"/>
              </a:spcBef>
              <a:buNone/>
            </a:pPr>
            <a:r>
              <a:rPr lang="en-US" sz="1400" b="0" i="0" u="none" strike="noStrike" dirty="0">
                <a:effectLst/>
                <a:ea typeface="+mn-lt"/>
                <a:cs typeface="+mn-lt"/>
              </a:rPr>
              <a:t>As a</a:t>
            </a:r>
            <a:r>
              <a:rPr lang="en-US" sz="1400" dirty="0">
                <a:ea typeface="+mn-lt"/>
                <a:cs typeface="+mn-lt"/>
              </a:rPr>
              <a:t> </a:t>
            </a:r>
            <a:r>
              <a:rPr lang="en-US" sz="1400" b="0" i="0" u="none" strike="noStrike" dirty="0">
                <a:effectLst/>
                <a:ea typeface="+mn-lt"/>
                <a:cs typeface="+mn-lt"/>
              </a:rPr>
              <a:t>Microsoft partner, you have a unique opportunity to help customers take advantage of the</a:t>
            </a:r>
            <a:r>
              <a:rPr lang="en-US" sz="1400" dirty="0">
                <a:ea typeface="+mn-lt"/>
                <a:cs typeface="+mn-lt"/>
              </a:rPr>
              <a:t> highly secure productivity tools and AI in Microsoft 365</a:t>
            </a:r>
            <a:r>
              <a:rPr lang="en-US" sz="1400" b="0" i="0" u="none" strike="noStrike" dirty="0">
                <a:effectLst/>
                <a:ea typeface="+mn-lt"/>
                <a:cs typeface="+mn-lt"/>
              </a:rPr>
              <a:t>. </a:t>
            </a:r>
            <a:endParaRPr lang="en-US" sz="1400" dirty="0">
              <a:cs typeface="Segoe Sans Display"/>
            </a:endParaRPr>
          </a:p>
          <a:p>
            <a:pPr marL="0" indent="0">
              <a:spcBef>
                <a:spcPts val="0"/>
              </a:spcBef>
              <a:buNone/>
            </a:pPr>
            <a:endParaRPr lang="en-US" sz="1400" dirty="0">
              <a:ea typeface="+mn-lt"/>
              <a:cs typeface="+mn-lt"/>
            </a:endParaRPr>
          </a:p>
          <a:p>
            <a:pPr marL="0" indent="0">
              <a:spcBef>
                <a:spcPts val="0"/>
              </a:spcBef>
              <a:buNone/>
            </a:pPr>
            <a:r>
              <a:rPr lang="en-US" sz="1400" b="0" i="0" u="none" strike="noStrike" dirty="0">
                <a:effectLst/>
                <a:ea typeface="+mn-lt"/>
                <a:cs typeface="+mn-lt"/>
              </a:rPr>
              <a:t>This solution offers customers the ability to</a:t>
            </a:r>
            <a:r>
              <a:rPr lang="en-US" sz="1400" dirty="0">
                <a:ea typeface="+mn-lt"/>
                <a:cs typeface="+mn-lt"/>
              </a:rPr>
              <a:t>:  </a:t>
            </a:r>
            <a:endParaRPr lang="en-US"/>
          </a:p>
          <a:p>
            <a:pPr marL="347345" indent="-347345">
              <a:buFont typeface="Courier New" panose="05000000000000000000" pitchFamily="2" charset="2"/>
              <a:buChar char="o"/>
            </a:pPr>
            <a:r>
              <a:rPr lang="en-US" sz="1400" dirty="0">
                <a:ea typeface="+mn-lt"/>
                <a:cs typeface="+mn-lt"/>
              </a:rPr>
              <a:t>Unlock more secure productivity.</a:t>
            </a:r>
            <a:endParaRPr lang="en-US" dirty="0"/>
          </a:p>
          <a:p>
            <a:pPr marL="347345" indent="-347345">
              <a:buFont typeface="Courier New" panose="05000000000000000000" pitchFamily="2" charset="2"/>
              <a:buChar char="o"/>
            </a:pPr>
            <a:r>
              <a:rPr lang="en-US" sz="1400" dirty="0">
                <a:ea typeface="+mn-lt"/>
                <a:cs typeface="+mn-lt"/>
              </a:rPr>
              <a:t>Enable advanced endpoint management and identity controls</a:t>
            </a:r>
          </a:p>
          <a:p>
            <a:pPr marL="347345" indent="-347345">
              <a:buFont typeface="Courier New" panose="05000000000000000000" pitchFamily="2" charset="2"/>
              <a:buChar char="o"/>
            </a:pPr>
            <a:r>
              <a:rPr lang="en-US" sz="1400" dirty="0">
                <a:ea typeface="+mn-lt"/>
                <a:cs typeface="+mn-lt"/>
              </a:rPr>
              <a:t>Cultivate AI-ready security practices.</a:t>
            </a:r>
          </a:p>
          <a:p>
            <a:pPr marL="347345" indent="-347345">
              <a:buFont typeface="Courier New" panose="05000000000000000000" pitchFamily="2" charset="2"/>
              <a:buChar char="o"/>
            </a:pPr>
            <a:r>
              <a:rPr lang="en-US" sz="1400" dirty="0">
                <a:ea typeface="+mn-lt"/>
                <a:cs typeface="+mn-lt"/>
              </a:rPr>
              <a:t>Consolidate IT solutions. </a:t>
            </a:r>
          </a:p>
          <a:p>
            <a:pPr marL="347345" indent="-347345">
              <a:buFont typeface="Courier New" panose="05000000000000000000" pitchFamily="2" charset="2"/>
              <a:buChar char="o"/>
            </a:pPr>
            <a:r>
              <a:rPr lang="en-US" sz="1400" dirty="0">
                <a:ea typeface="+mn-lt"/>
                <a:cs typeface="+mn-lt"/>
              </a:rPr>
              <a:t>Help ensure advanced protection.</a:t>
            </a:r>
            <a:endParaRPr lang="en-US" dirty="0">
              <a:ea typeface="+mn-lt"/>
              <a:cs typeface="+mn-lt"/>
            </a:endParaRPr>
          </a:p>
          <a:p>
            <a:pPr marL="347345" indent="-347345">
              <a:buFont typeface="Courier New" panose="05000000000000000000" pitchFamily="2" charset="2"/>
              <a:buChar char="o"/>
            </a:pPr>
            <a:endParaRPr lang="en-US" sz="1400" dirty="0">
              <a:latin typeface="+mj-lt"/>
              <a:ea typeface="+mn-lt"/>
              <a:cs typeface="Segoe Sans Display"/>
            </a:endParaRPr>
          </a:p>
          <a:p>
            <a:pPr marL="0" indent="0">
              <a:spcBef>
                <a:spcPts val="0"/>
              </a:spcBef>
              <a:spcAft>
                <a:spcPts val="2400"/>
              </a:spcAft>
              <a:buNone/>
            </a:pPr>
            <a:r>
              <a:rPr lang="en-US" sz="1400" dirty="0">
                <a:latin typeface="+mj-lt"/>
                <a:ea typeface="+mn-lt"/>
                <a:cs typeface="Segoe UI Semibold"/>
              </a:rPr>
              <a:t>Launch a campaign to drive awareness, generate leads, and ignite sales engagement opportunities with Microsoft AI. </a:t>
            </a:r>
            <a:r>
              <a:rPr lang="en-US" sz="1400" dirty="0">
                <a:solidFill>
                  <a:srgbClr val="091F2C"/>
                </a:solidFill>
                <a:latin typeface="Segoe Sans Display"/>
                <a:ea typeface="+mn-lt"/>
                <a:cs typeface="Segoe UI Semibold"/>
              </a:rPr>
              <a:t>Use this guide and associated materials to create your own sales and marketing campaign that highlights the benefit of Microsoft AI tools and your services.</a:t>
            </a:r>
          </a:p>
          <a:p>
            <a:pPr marL="0" indent="0">
              <a:spcBef>
                <a:spcPts val="0"/>
              </a:spcBef>
              <a:spcAft>
                <a:spcPts val="2400"/>
              </a:spcAft>
              <a:buNone/>
            </a:pPr>
            <a:endParaRPr lang="en-US" sz="1400" dirty="0">
              <a:solidFill>
                <a:srgbClr val="0078D4"/>
              </a:solidFill>
              <a:latin typeface="Segoe UI"/>
              <a:cs typeface="Segoe Sans Display"/>
            </a:endParaRPr>
          </a:p>
        </p:txBody>
      </p:sp>
      <p:sp>
        <p:nvSpPr>
          <p:cNvPr id="7" name="Rectangle 6">
            <a:extLst>
              <a:ext uri="{FF2B5EF4-FFF2-40B4-BE49-F238E27FC236}">
                <a16:creationId xmlns:a16="http://schemas.microsoft.com/office/drawing/2014/main" id="{888D4912-1958-817F-6C85-7E3FDD6F770A}"/>
              </a:ext>
              <a:ext uri="{C183D7F6-B498-43B3-948B-1728B52AA6E4}">
                <adec:decorative xmlns:adec="http://schemas.microsoft.com/office/drawing/2017/decorative" val="1"/>
              </a:ext>
            </a:extLst>
          </p:cNvPr>
          <p:cNvSpPr/>
          <p:nvPr/>
        </p:nvSpPr>
        <p:spPr bwMode="auto">
          <a:xfrm>
            <a:off x="7489625" y="0"/>
            <a:ext cx="4702375" cy="6858000"/>
          </a:xfrm>
          <a:prstGeom prst="rect">
            <a:avLst/>
          </a:prstGeom>
          <a:solidFill>
            <a:srgbClr val="E8E6D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2">
            <a:extLst>
              <a:ext uri="{FF2B5EF4-FFF2-40B4-BE49-F238E27FC236}">
                <a16:creationId xmlns:a16="http://schemas.microsoft.com/office/drawing/2014/main" id="{4BC651FE-05D2-98CF-07AB-35061D27DE00}"/>
              </a:ext>
            </a:extLst>
          </p:cNvPr>
          <p:cNvSpPr txBox="1">
            <a:spLocks/>
          </p:cNvSpPr>
          <p:nvPr/>
        </p:nvSpPr>
        <p:spPr>
          <a:xfrm>
            <a:off x="7895645" y="526449"/>
            <a:ext cx="3365459" cy="35394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pPr>
              <a:defRPr/>
            </a:pPr>
            <a:r>
              <a:rPr kumimoji="0" lang="en-US" sz="2300" b="0" i="0" u="none" strike="noStrike" kern="1200" cap="none" spc="-50" normalizeH="0" baseline="0" noProof="0" dirty="0">
                <a:ln w="3175">
                  <a:noFill/>
                </a:ln>
                <a:effectLst/>
                <a:uLnTx/>
                <a:uFillTx/>
                <a:latin typeface="Segoe UI Semibold"/>
                <a:ea typeface="+mj-lt"/>
                <a:cs typeface="Segoe UI Semibold"/>
              </a:rPr>
              <a:t>What’s new for FY25</a:t>
            </a:r>
            <a:endParaRPr kumimoji="0" lang="en-US" sz="2300" b="0" i="0" u="none" strike="noStrike" kern="1200" cap="none" spc="-50" normalizeH="0" baseline="0" noProof="0" dirty="0">
              <a:ln w="3175">
                <a:noFill/>
              </a:ln>
              <a:effectLst/>
              <a:uLnTx/>
              <a:uFillTx/>
              <a:latin typeface="Segoe UI Semibold"/>
              <a:ea typeface="+mn-ea"/>
              <a:cs typeface="Segoe UI" pitchFamily="34" charset="0"/>
            </a:endParaRPr>
          </a:p>
        </p:txBody>
      </p:sp>
      <p:sp>
        <p:nvSpPr>
          <p:cNvPr id="10" name="Text Placeholder 4">
            <a:extLst>
              <a:ext uri="{FF2B5EF4-FFF2-40B4-BE49-F238E27FC236}">
                <a16:creationId xmlns:a16="http://schemas.microsoft.com/office/drawing/2014/main" id="{E1AF5AF1-F4E0-80D4-0E50-083B9196672F}"/>
              </a:ext>
            </a:extLst>
          </p:cNvPr>
          <p:cNvSpPr txBox="1">
            <a:spLocks/>
          </p:cNvSpPr>
          <p:nvPr/>
        </p:nvSpPr>
        <p:spPr>
          <a:xfrm>
            <a:off x="7895645" y="1103538"/>
            <a:ext cx="3454526" cy="3009982"/>
          </a:xfrm>
          <a:prstGeom prst="rect">
            <a:avLst/>
          </a:prstGeom>
        </p:spPr>
        <p:txBody>
          <a:bodyPr lIns="0" tIns="45720" rIns="91440" bIns="45720" anchor="t"/>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bg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1200"/>
              </a:spcAft>
              <a:defRPr/>
            </a:pPr>
            <a:r>
              <a:rPr lang="en-US" sz="1200">
                <a:solidFill>
                  <a:schemeClr val="tx1"/>
                </a:solidFill>
                <a:latin typeface="Segoe UI"/>
                <a:cs typeface="Segoe UI"/>
              </a:rPr>
              <a:t>For</a:t>
            </a:r>
            <a:r>
              <a:rPr lang="en-US" sz="1200" dirty="0">
                <a:solidFill>
                  <a:schemeClr val="tx1"/>
                </a:solidFill>
                <a:latin typeface="Segoe UI"/>
                <a:cs typeface="Segoe UI"/>
              </a:rPr>
              <a:t> your organization to capitalize on this opportunity, we’ve updated the campaign assets for FY25. Changes include:</a:t>
            </a:r>
          </a:p>
          <a:p>
            <a:pPr marL="285750" indent="-285750">
              <a:spcBef>
                <a:spcPts val="0"/>
              </a:spcBef>
              <a:spcAft>
                <a:spcPts val="600"/>
              </a:spcAft>
              <a:buFont typeface="Arial" panose="020B0604020202020204" pitchFamily="34" charset="0"/>
              <a:buChar char="•"/>
              <a:defRPr/>
            </a:pPr>
            <a:r>
              <a:rPr lang="en-US" sz="1200" b="1" dirty="0">
                <a:solidFill>
                  <a:schemeClr val="tx1"/>
                </a:solidFill>
                <a:latin typeface="Segoe UI"/>
                <a:cs typeface="Segoe UI"/>
              </a:rPr>
              <a:t>Refreshed messaging: </a:t>
            </a:r>
            <a:r>
              <a:rPr lang="en-US" sz="1200" dirty="0">
                <a:solidFill>
                  <a:schemeClr val="tx1"/>
                </a:solidFill>
                <a:latin typeface="Segoe UI"/>
                <a:cs typeface="Segoe UI"/>
              </a:rPr>
              <a:t>Updated messaging reflects new business outcomes and opportunities to:</a:t>
            </a:r>
          </a:p>
          <a:p>
            <a:pPr marL="742950" lvl="1" indent="-285750">
              <a:spcBef>
                <a:spcPts val="0"/>
              </a:spcBef>
              <a:spcAft>
                <a:spcPts val="600"/>
              </a:spcAft>
              <a:buFont typeface="Arial" panose="020B0604020202020204" pitchFamily="34" charset="0"/>
              <a:buChar char="•"/>
              <a:defRPr/>
            </a:pPr>
            <a:r>
              <a:rPr lang="en-US" sz="1000">
                <a:solidFill>
                  <a:srgbClr val="091F2C"/>
                </a:solidFill>
                <a:latin typeface="Segoe UI"/>
                <a:cs typeface="Segoe UI"/>
              </a:rPr>
              <a:t>Transform your customers with the power of productivity and AI using Microsoft 365. </a:t>
            </a:r>
          </a:p>
          <a:p>
            <a:pPr marL="742950" lvl="1" indent="-285750">
              <a:spcBef>
                <a:spcPts val="0"/>
              </a:spcBef>
              <a:spcAft>
                <a:spcPts val="600"/>
              </a:spcAft>
              <a:buFont typeface="Arial" panose="020B0604020202020204" pitchFamily="34" charset="0"/>
              <a:buChar char="•"/>
              <a:defRPr/>
            </a:pPr>
            <a:r>
              <a:rPr lang="en-US" sz="1000">
                <a:solidFill>
                  <a:srgbClr val="091F2C"/>
                </a:solidFill>
                <a:latin typeface="Segoe UI"/>
                <a:cs typeface="Segoe UI"/>
              </a:rPr>
              <a:t>Provide a cloud-first platform and comprehensive suite of tools to help build a more secure, AI-ready foundation. </a:t>
            </a:r>
            <a:endParaRPr lang="en-US">
              <a:solidFill>
                <a:srgbClr val="091F2C"/>
              </a:solidFill>
              <a:latin typeface="Segoe Sans Display"/>
              <a:cs typeface="Segoe Sans Display"/>
            </a:endParaRPr>
          </a:p>
          <a:p>
            <a:pPr marL="742950" lvl="1" indent="-285750">
              <a:spcBef>
                <a:spcPts val="0"/>
              </a:spcBef>
              <a:spcAft>
                <a:spcPts val="600"/>
              </a:spcAft>
              <a:buFont typeface="Arial" panose="020B0604020202020204" pitchFamily="34" charset="0"/>
              <a:buChar char="•"/>
              <a:defRPr/>
            </a:pPr>
            <a:r>
              <a:rPr lang="en-US" sz="1000">
                <a:solidFill>
                  <a:srgbClr val="091F2C"/>
                </a:solidFill>
                <a:latin typeface="Segoe UI"/>
                <a:cs typeface="Segoe UI"/>
              </a:rPr>
              <a:t>Reduce security risks and optimize infrastructure for increased performance and reliability across all identities and endpoints.</a:t>
            </a:r>
            <a:endParaRPr lang="en-US">
              <a:cs typeface="Segoe Sans Display"/>
            </a:endParaRPr>
          </a:p>
          <a:p>
            <a:pPr marL="285750" indent="-285750">
              <a:spcBef>
                <a:spcPts val="0"/>
              </a:spcBef>
              <a:spcAft>
                <a:spcPts val="600"/>
              </a:spcAft>
              <a:buFont typeface="Arial" panose="020B0604020202020204" pitchFamily="34" charset="0"/>
              <a:buChar char="•"/>
              <a:defRPr/>
            </a:pPr>
            <a:r>
              <a:rPr lang="en-US" sz="1200" b="1" dirty="0">
                <a:solidFill>
                  <a:schemeClr val="tx1"/>
                </a:solidFill>
                <a:latin typeface="Segoe UI"/>
                <a:cs typeface="Segoe UI"/>
              </a:rPr>
              <a:t>Focus on innovation: </a:t>
            </a:r>
            <a:r>
              <a:rPr lang="en-US" sz="1200" dirty="0">
                <a:solidFill>
                  <a:schemeClr val="tx1"/>
                </a:solidFill>
                <a:latin typeface="Segoe UI"/>
                <a:cs typeface="Segoe UI"/>
              </a:rPr>
              <a:t>Highlighting AI capabilities for accelerated business productivity and advanced protections.</a:t>
            </a:r>
          </a:p>
          <a:p>
            <a:pPr marL="285750" indent="-285750">
              <a:spcBef>
                <a:spcPts val="0"/>
              </a:spcBef>
              <a:spcAft>
                <a:spcPts val="600"/>
              </a:spcAft>
              <a:buFont typeface="Arial" panose="020B0604020202020204" pitchFamily="34" charset="0"/>
              <a:buChar char="•"/>
              <a:defRPr/>
            </a:pPr>
            <a:r>
              <a:rPr lang="en-US" sz="1200" b="1" dirty="0">
                <a:solidFill>
                  <a:schemeClr val="tx1"/>
                </a:solidFill>
                <a:latin typeface="Segoe UI"/>
                <a:cs typeface="Segoe UI"/>
              </a:rPr>
              <a:t>New assets: </a:t>
            </a:r>
            <a:endParaRPr lang="en-US" sz="1200" dirty="0">
              <a:solidFill>
                <a:schemeClr val="tx1"/>
              </a:solidFill>
              <a:latin typeface="Segoe UI"/>
              <a:cs typeface="Segoe UI"/>
            </a:endParaRPr>
          </a:p>
          <a:p>
            <a:pPr marL="742950" lvl="1" indent="-285750">
              <a:spcBef>
                <a:spcPts val="0"/>
              </a:spcBef>
              <a:spcAft>
                <a:spcPts val="600"/>
              </a:spcAft>
              <a:buFont typeface="Arial" panose="020B0604020202020204" pitchFamily="34" charset="0"/>
              <a:buChar char="•"/>
              <a:defRPr/>
            </a:pPr>
            <a:r>
              <a:rPr lang="en-US" sz="1000" dirty="0">
                <a:latin typeface="Segoe UI"/>
                <a:cs typeface="Segoe UI"/>
              </a:rPr>
              <a:t>Customizable pitch deck</a:t>
            </a:r>
          </a:p>
          <a:p>
            <a:pPr marL="742950" lvl="1" indent="-285750">
              <a:spcBef>
                <a:spcPts val="0"/>
              </a:spcBef>
              <a:spcAft>
                <a:spcPts val="600"/>
              </a:spcAft>
              <a:buFont typeface="Arial" panose="020B0604020202020204" pitchFamily="34" charset="0"/>
              <a:buChar char="•"/>
              <a:defRPr/>
            </a:pPr>
            <a:r>
              <a:rPr lang="en-US" sz="1000" dirty="0">
                <a:latin typeface="Segoe UI"/>
                <a:cs typeface="Segoe UI"/>
              </a:rPr>
              <a:t>Refreshed infographics</a:t>
            </a:r>
            <a:endParaRPr lang="en-US" dirty="0"/>
          </a:p>
          <a:p>
            <a:pPr marL="742950" lvl="1" indent="-285750">
              <a:spcBef>
                <a:spcPts val="0"/>
              </a:spcBef>
              <a:spcAft>
                <a:spcPts val="600"/>
              </a:spcAft>
              <a:buFont typeface="Arial" panose="020B0604020202020204" pitchFamily="34" charset="0"/>
              <a:buChar char="•"/>
              <a:defRPr/>
            </a:pPr>
            <a:r>
              <a:rPr lang="en-US" sz="1000" dirty="0">
                <a:latin typeface="Segoe UI"/>
                <a:cs typeface="Segoe UI"/>
              </a:rPr>
              <a:t>Partner-facing MPF</a:t>
            </a:r>
          </a:p>
          <a:p>
            <a:pPr lvl="1">
              <a:spcBef>
                <a:spcPts val="0"/>
              </a:spcBef>
              <a:spcAft>
                <a:spcPts val="600"/>
              </a:spcAft>
              <a:buFont typeface="Wingdings" panose="020B0604020202020204" pitchFamily="34" charset="0"/>
              <a:buChar char=""/>
              <a:defRPr/>
            </a:pPr>
            <a:endParaRPr lang="en-US" sz="1600" dirty="0">
              <a:solidFill>
                <a:srgbClr val="000000"/>
              </a:solidFill>
              <a:latin typeface="Segoe UI"/>
              <a:cs typeface="Segoe UI"/>
            </a:endParaRPr>
          </a:p>
        </p:txBody>
      </p:sp>
    </p:spTree>
    <p:extLst>
      <p:ext uri="{BB962C8B-B14F-4D97-AF65-F5344CB8AC3E}">
        <p14:creationId xmlns:p14="http://schemas.microsoft.com/office/powerpoint/2010/main" val="392305017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white surface with a light&#10;&#10;AI-generated content may be incorrect.">
            <a:extLst>
              <a:ext uri="{FF2B5EF4-FFF2-40B4-BE49-F238E27FC236}">
                <a16:creationId xmlns:a16="http://schemas.microsoft.com/office/drawing/2014/main" id="{73FA72FE-D329-6B01-702C-D3612096828E}"/>
              </a:ext>
            </a:extLst>
          </p:cNvPr>
          <p:cNvPicPr>
            <a:picLocks noChangeAspect="1"/>
          </p:cNvPicPr>
          <p:nvPr/>
        </p:nvPicPr>
        <p:blipFill>
          <a:blip r:embed="rId2">
            <a:extLst>
              <a:ext uri="{28A0092B-C50C-407E-A947-70E740481C1C}">
                <a14:useLocalDpi xmlns:a14="http://schemas.microsoft.com/office/drawing/2010/main" val="0"/>
              </a:ext>
            </a:extLst>
          </a:blip>
          <a:srcRect r="16775"/>
          <a:stretch/>
        </p:blipFill>
        <p:spPr>
          <a:xfrm>
            <a:off x="-16487" y="0"/>
            <a:ext cx="8561436" cy="6858000"/>
          </a:xfrm>
          <a:prstGeom prst="rect">
            <a:avLst/>
          </a:prstGeom>
        </p:spPr>
      </p:pic>
      <p:sp>
        <p:nvSpPr>
          <p:cNvPr id="28" name="Rectangle 27">
            <a:extLst>
              <a:ext uri="{FF2B5EF4-FFF2-40B4-BE49-F238E27FC236}">
                <a16:creationId xmlns:a16="http://schemas.microsoft.com/office/drawing/2014/main" id="{73E210E9-E142-5D3F-5578-B51026271B65}"/>
              </a:ext>
            </a:extLst>
          </p:cNvPr>
          <p:cNvSpPr/>
          <p:nvPr/>
        </p:nvSpPr>
        <p:spPr bwMode="auto">
          <a:xfrm>
            <a:off x="6591313" y="0"/>
            <a:ext cx="5600687" cy="6930626"/>
          </a:xfrm>
          <a:prstGeom prst="rect">
            <a:avLst/>
          </a:prstGeom>
          <a:gradFill>
            <a:gsLst>
              <a:gs pos="0">
                <a:srgbClr val="FFF8F4">
                  <a:alpha val="36392"/>
                </a:srgbClr>
              </a:gs>
              <a:gs pos="43000">
                <a:srgbClr val="FFF8F4"/>
              </a:gs>
              <a:gs pos="100000">
                <a:srgbClr val="FFF8F4"/>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BAA03A58-8F02-754C-AD45-8136295694EC}"/>
              </a:ext>
            </a:extLst>
          </p:cNvPr>
          <p:cNvSpPr>
            <a:spLocks noGrp="1"/>
          </p:cNvSpPr>
          <p:nvPr>
            <p:ph type="title"/>
          </p:nvPr>
        </p:nvSpPr>
        <p:spPr>
          <a:xfrm>
            <a:off x="588287" y="457202"/>
            <a:ext cx="11018520" cy="492443"/>
          </a:xfrm>
        </p:spPr>
        <p:txBody>
          <a:bodyPr/>
          <a:lstStyle/>
          <a:p>
            <a:r>
              <a:rPr lang="en-US" sz="3200" dirty="0">
                <a:solidFill>
                  <a:srgbClr val="73252F"/>
                </a:solidFill>
              </a:rPr>
              <a:t>Demand generation campaign overview</a:t>
            </a:r>
          </a:p>
        </p:txBody>
      </p:sp>
      <p:sp>
        <p:nvSpPr>
          <p:cNvPr id="4" name="TextBox 3">
            <a:extLst>
              <a:ext uri="{FF2B5EF4-FFF2-40B4-BE49-F238E27FC236}">
                <a16:creationId xmlns:a16="http://schemas.microsoft.com/office/drawing/2014/main" id="{E98E2877-920C-7915-1E8A-759B6ADE189D}"/>
              </a:ext>
            </a:extLst>
          </p:cNvPr>
          <p:cNvSpPr txBox="1"/>
          <p:nvPr/>
        </p:nvSpPr>
        <p:spPr>
          <a:xfrm>
            <a:off x="583488" y="1438585"/>
            <a:ext cx="6311025" cy="646331"/>
          </a:xfrm>
          <a:prstGeom prst="rect">
            <a:avLst/>
          </a:prstGeom>
          <a:noFill/>
        </p:spPr>
        <p:txBody>
          <a:bodyPr wrap="square" lIns="0" tIns="0" rIns="0" bIns="0" rtlCol="0">
            <a:spAutoFit/>
          </a:bodyPr>
          <a:lstStyle/>
          <a:p>
            <a:pPr algn="l"/>
            <a:r>
              <a:rPr lang="en-US" sz="1400" dirty="0"/>
              <a:t>Build a pipeline of qualified prospects and drive interest for your service or solution. Take advantage of targeting and message guidance, campaign journey, asset templates, activation checklist, and timeline to generate new leads. </a:t>
            </a:r>
          </a:p>
        </p:txBody>
      </p:sp>
      <p:sp>
        <p:nvSpPr>
          <p:cNvPr id="26" name="TextBox 25">
            <a:extLst>
              <a:ext uri="{FF2B5EF4-FFF2-40B4-BE49-F238E27FC236}">
                <a16:creationId xmlns:a16="http://schemas.microsoft.com/office/drawing/2014/main" id="{49064EAA-223F-7540-8C43-86099A823A94}"/>
              </a:ext>
            </a:extLst>
          </p:cNvPr>
          <p:cNvSpPr txBox="1"/>
          <p:nvPr/>
        </p:nvSpPr>
        <p:spPr>
          <a:xfrm>
            <a:off x="10209280" y="2615895"/>
            <a:ext cx="1409492" cy="1411286"/>
          </a:xfrm>
          <a:prstGeom prst="rect">
            <a:avLst/>
          </a:prstGeom>
          <a:solidFill>
            <a:srgbClr val="E8E6DF"/>
          </a:solidFill>
        </p:spPr>
        <p:txBody>
          <a:bodyPr wrap="square" lIns="182880" tIns="91440" rIns="182880" bIns="91440" rtlCol="0" anchor="ctr" anchorCtr="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i="0" u="none" strike="noStrike" kern="0" cap="none" spc="0" normalizeH="0" baseline="0" noProof="0" dirty="0">
                <a:ln>
                  <a:noFill/>
                </a:ln>
                <a:solidFill>
                  <a:schemeClr val="bg2">
                    <a:lumMod val="10000"/>
                  </a:schemeClr>
                </a:solidFill>
                <a:effectLst/>
                <a:uLnTx/>
                <a:uFillTx/>
                <a:cs typeface="Arial" panose="020B0604020202020204" pitchFamily="34" charset="0"/>
              </a:rPr>
              <a:t>Share pipeline opportunity progression via Partner Center.</a:t>
            </a:r>
          </a:p>
        </p:txBody>
      </p:sp>
      <p:pic>
        <p:nvPicPr>
          <p:cNvPr id="50" name="Graphic 49" descr="Handshake with solid fill">
            <a:extLst>
              <a:ext uri="{FF2B5EF4-FFF2-40B4-BE49-F238E27FC236}">
                <a16:creationId xmlns:a16="http://schemas.microsoft.com/office/drawing/2014/main" id="{2CE0C2D9-C7F8-65CA-D2E4-B15EB4D960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47599" y="-2071084"/>
            <a:ext cx="867956" cy="867956"/>
          </a:xfrm>
          <a:prstGeom prst="rect">
            <a:avLst/>
          </a:prstGeom>
        </p:spPr>
      </p:pic>
      <p:sp>
        <p:nvSpPr>
          <p:cNvPr id="9" name="TextBox 8">
            <a:extLst>
              <a:ext uri="{FF2B5EF4-FFF2-40B4-BE49-F238E27FC236}">
                <a16:creationId xmlns:a16="http://schemas.microsoft.com/office/drawing/2014/main" id="{05026337-E385-EF0F-E9A0-BF15F960247E}"/>
              </a:ext>
            </a:extLst>
          </p:cNvPr>
          <p:cNvSpPr txBox="1"/>
          <p:nvPr/>
        </p:nvSpPr>
        <p:spPr>
          <a:xfrm>
            <a:off x="10209280" y="4225604"/>
            <a:ext cx="1409492" cy="1411286"/>
          </a:xfrm>
          <a:prstGeom prst="rect">
            <a:avLst/>
          </a:prstGeom>
          <a:solidFill>
            <a:srgbClr val="E8E6DF"/>
          </a:solidFill>
        </p:spPr>
        <p:txBody>
          <a:bodyPr wrap="square" lIns="182880" tIns="91440" rIns="182880" bIns="91440" rtlCol="0" anchor="ctr" anchorCtr="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i="0" u="none" strike="noStrike" kern="0" cap="none" spc="0" normalizeH="0" baseline="0" noProof="0" dirty="0">
                <a:ln>
                  <a:noFill/>
                </a:ln>
                <a:solidFill>
                  <a:schemeClr val="bg2">
                    <a:lumMod val="10000"/>
                  </a:schemeClr>
                </a:solidFill>
                <a:effectLst/>
                <a:uLnTx/>
                <a:uFillTx/>
                <a:cs typeface="Arial" panose="020B0604020202020204" pitchFamily="34" charset="0"/>
              </a:rPr>
              <a:t>Qualify customers </a:t>
            </a:r>
            <a:br>
              <a:rPr kumimoji="0" lang="en-US" sz="1400" i="0" u="none" strike="noStrike" kern="0" cap="none" spc="0" normalizeH="0" baseline="0" noProof="0" dirty="0">
                <a:ln>
                  <a:noFill/>
                </a:ln>
                <a:solidFill>
                  <a:schemeClr val="bg2">
                    <a:lumMod val="10000"/>
                  </a:schemeClr>
                </a:solidFill>
                <a:effectLst/>
                <a:uLnTx/>
                <a:uFillTx/>
                <a:cs typeface="Arial" panose="020B0604020202020204" pitchFamily="34" charset="0"/>
              </a:rPr>
            </a:br>
            <a:r>
              <a:rPr kumimoji="0" lang="en-US" sz="1400" i="0" u="none" strike="noStrike" kern="0" cap="none" spc="0" normalizeH="0" baseline="0" noProof="0" dirty="0">
                <a:ln>
                  <a:noFill/>
                </a:ln>
                <a:solidFill>
                  <a:schemeClr val="bg2">
                    <a:lumMod val="10000"/>
                  </a:schemeClr>
                </a:solidFill>
                <a:effectLst/>
                <a:uLnTx/>
                <a:uFillTx/>
                <a:cs typeface="Arial" panose="020B0604020202020204" pitchFamily="34" charset="0"/>
              </a:rPr>
              <a:t>for 1:1 engagement.</a:t>
            </a:r>
          </a:p>
        </p:txBody>
      </p:sp>
      <p:pic>
        <p:nvPicPr>
          <p:cNvPr id="54" name="Graphic 53" descr="Binoculars with solid fill">
            <a:extLst>
              <a:ext uri="{FF2B5EF4-FFF2-40B4-BE49-F238E27FC236}">
                <a16:creationId xmlns:a16="http://schemas.microsoft.com/office/drawing/2014/main" id="{8AC20104-57B3-0FF7-0E57-624590307B9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08128" y="-2071084"/>
            <a:ext cx="696590" cy="696590"/>
          </a:xfrm>
          <a:prstGeom prst="rect">
            <a:avLst/>
          </a:prstGeom>
        </p:spPr>
      </p:pic>
      <p:sp>
        <p:nvSpPr>
          <p:cNvPr id="27" name="Rectangle 26">
            <a:extLst>
              <a:ext uri="{FF2B5EF4-FFF2-40B4-BE49-F238E27FC236}">
                <a16:creationId xmlns:a16="http://schemas.microsoft.com/office/drawing/2014/main" id="{0343B9A5-AE8B-9632-9B5E-9592BAD62952}"/>
              </a:ext>
            </a:extLst>
          </p:cNvPr>
          <p:cNvSpPr/>
          <p:nvPr/>
        </p:nvSpPr>
        <p:spPr bwMode="auto">
          <a:xfrm>
            <a:off x="583488" y="2887345"/>
            <a:ext cx="2171702" cy="246340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chemeClr val="tx2"/>
              </a:solidFill>
              <a:ea typeface="Segoe UI" pitchFamily="34" charset="0"/>
              <a:cs typeface="Segoe UI" pitchFamily="34" charset="0"/>
            </a:endParaRPr>
          </a:p>
        </p:txBody>
      </p:sp>
      <p:sp>
        <p:nvSpPr>
          <p:cNvPr id="31" name="TextBox 30">
            <a:extLst>
              <a:ext uri="{FF2B5EF4-FFF2-40B4-BE49-F238E27FC236}">
                <a16:creationId xmlns:a16="http://schemas.microsoft.com/office/drawing/2014/main" id="{84077E45-832E-BCE1-117C-45CCBC1C8FA2}"/>
              </a:ext>
            </a:extLst>
          </p:cNvPr>
          <p:cNvSpPr txBox="1"/>
          <p:nvPr/>
        </p:nvSpPr>
        <p:spPr>
          <a:xfrm>
            <a:off x="830137" y="3103981"/>
            <a:ext cx="1710098" cy="2031325"/>
          </a:xfrm>
          <a:prstGeom prst="rect">
            <a:avLst/>
          </a:prstGeom>
          <a:noFill/>
        </p:spPr>
        <p:txBody>
          <a:bodyPr wrap="square" lIns="0" tIns="0" rIns="0" bIns="0" rtlCol="0">
            <a:spAutoFit/>
          </a:bodyPr>
          <a:lstStyle/>
          <a:p>
            <a:pPr>
              <a:spcAft>
                <a:spcPts val="1200"/>
              </a:spcAft>
            </a:pPr>
            <a:r>
              <a:rPr lang="en-US" sz="2800" dirty="0">
                <a:solidFill>
                  <a:schemeClr val="bg1"/>
                </a:solidFill>
              </a:rPr>
              <a:t>Target </a:t>
            </a:r>
          </a:p>
          <a:p>
            <a:pPr>
              <a:spcAft>
                <a:spcPts val="1200"/>
              </a:spcAft>
            </a:pPr>
            <a:br>
              <a:rPr lang="en-US" sz="700" dirty="0">
                <a:solidFill>
                  <a:schemeClr val="bg1"/>
                </a:solidFill>
              </a:rPr>
            </a:br>
            <a:r>
              <a:rPr lang="en-US" sz="1400" dirty="0">
                <a:solidFill>
                  <a:schemeClr val="bg1"/>
                </a:solidFill>
              </a:rPr>
              <a:t>Build your pipeline by identifying high-value target accounts and combine with priority prospects. </a:t>
            </a:r>
          </a:p>
          <a:p>
            <a:pPr>
              <a:spcAft>
                <a:spcPts val="1200"/>
              </a:spcAft>
            </a:pPr>
            <a:endParaRPr lang="en-US" sz="700" dirty="0">
              <a:solidFill>
                <a:schemeClr val="bg1"/>
              </a:solidFill>
            </a:endParaRPr>
          </a:p>
        </p:txBody>
      </p:sp>
      <p:cxnSp>
        <p:nvCxnSpPr>
          <p:cNvPr id="32" name="Straight Connector 31">
            <a:extLst>
              <a:ext uri="{FF2B5EF4-FFF2-40B4-BE49-F238E27FC236}">
                <a16:creationId xmlns:a16="http://schemas.microsoft.com/office/drawing/2014/main" id="{AFA309B6-8573-C7E6-393A-412E2EA410F9}"/>
              </a:ext>
            </a:extLst>
          </p:cNvPr>
          <p:cNvCxnSpPr>
            <a:cxnSpLocks/>
          </p:cNvCxnSpPr>
          <p:nvPr/>
        </p:nvCxnSpPr>
        <p:spPr>
          <a:xfrm>
            <a:off x="830137" y="3639171"/>
            <a:ext cx="1710098" cy="0"/>
          </a:xfrm>
          <a:prstGeom prst="line">
            <a:avLst/>
          </a:prstGeom>
          <a:ln w="127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38D827B5-BAB9-EB3C-6E5E-E1C12FE3EDE8}"/>
              </a:ext>
            </a:extLst>
          </p:cNvPr>
          <p:cNvSpPr/>
          <p:nvPr/>
        </p:nvSpPr>
        <p:spPr bwMode="auto">
          <a:xfrm>
            <a:off x="2954154" y="2887345"/>
            <a:ext cx="2171702" cy="246340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chemeClr val="tx2"/>
              </a:solidFill>
              <a:ea typeface="Segoe UI" pitchFamily="34" charset="0"/>
              <a:cs typeface="Segoe UI" pitchFamily="34" charset="0"/>
            </a:endParaRPr>
          </a:p>
        </p:txBody>
      </p:sp>
      <p:sp>
        <p:nvSpPr>
          <p:cNvPr id="39" name="TextBox 38">
            <a:extLst>
              <a:ext uri="{FF2B5EF4-FFF2-40B4-BE49-F238E27FC236}">
                <a16:creationId xmlns:a16="http://schemas.microsoft.com/office/drawing/2014/main" id="{1CB4801F-7215-70E6-3827-A6156080B9ED}"/>
              </a:ext>
            </a:extLst>
          </p:cNvPr>
          <p:cNvSpPr txBox="1"/>
          <p:nvPr/>
        </p:nvSpPr>
        <p:spPr>
          <a:xfrm>
            <a:off x="3183567" y="3103981"/>
            <a:ext cx="1710098" cy="2616101"/>
          </a:xfrm>
          <a:prstGeom prst="rect">
            <a:avLst/>
          </a:prstGeom>
          <a:noFill/>
        </p:spPr>
        <p:txBody>
          <a:bodyPr wrap="square" lIns="0" tIns="0" rIns="0" bIns="0" rtlCol="0">
            <a:spAutoFit/>
          </a:bodyPr>
          <a:lstStyle/>
          <a:p>
            <a:pPr>
              <a:spcAft>
                <a:spcPts val="1200"/>
              </a:spcAft>
            </a:pPr>
            <a:r>
              <a:rPr lang="en-US" sz="2800" dirty="0">
                <a:solidFill>
                  <a:schemeClr val="bg1"/>
                </a:solidFill>
              </a:rPr>
              <a:t>Build </a:t>
            </a:r>
          </a:p>
          <a:p>
            <a:pPr>
              <a:spcAft>
                <a:spcPts val="1200"/>
              </a:spcAft>
            </a:pPr>
            <a:br>
              <a:rPr lang="en-US" sz="700" dirty="0">
                <a:solidFill>
                  <a:schemeClr val="bg1"/>
                </a:solidFill>
              </a:rPr>
            </a:br>
            <a:r>
              <a:rPr kumimoji="0" lang="en-US" sz="1400" b="0" i="0" u="none" strike="noStrike" kern="1200" cap="none" spc="0" normalizeH="0" baseline="0" noProof="0" dirty="0">
                <a:ln>
                  <a:noFill/>
                </a:ln>
                <a:solidFill>
                  <a:schemeClr val="bg1"/>
                </a:solidFill>
                <a:effectLst/>
                <a:uLnTx/>
                <a:uFillTx/>
                <a:ea typeface="+mn-ea"/>
                <a:cs typeface="+mn-cs"/>
              </a:rPr>
              <a:t>Customize provided marketing assets with your solution value prop and business messaging  for a co-branded campaign.</a:t>
            </a:r>
          </a:p>
          <a:p>
            <a:pPr>
              <a:spcAft>
                <a:spcPts val="1200"/>
              </a:spcAft>
            </a:pPr>
            <a:endParaRPr lang="en-US" sz="1400" dirty="0">
              <a:solidFill>
                <a:schemeClr val="bg1"/>
              </a:solidFill>
            </a:endParaRPr>
          </a:p>
          <a:p>
            <a:pPr>
              <a:spcAft>
                <a:spcPts val="1200"/>
              </a:spcAft>
            </a:pPr>
            <a:endParaRPr lang="en-US" sz="700" dirty="0">
              <a:solidFill>
                <a:schemeClr val="bg1"/>
              </a:solidFill>
            </a:endParaRPr>
          </a:p>
        </p:txBody>
      </p:sp>
      <p:cxnSp>
        <p:nvCxnSpPr>
          <p:cNvPr id="40" name="Straight Connector 39">
            <a:extLst>
              <a:ext uri="{FF2B5EF4-FFF2-40B4-BE49-F238E27FC236}">
                <a16:creationId xmlns:a16="http://schemas.microsoft.com/office/drawing/2014/main" id="{58D4C013-0063-B1AF-850D-1C5E4F3E08D0}"/>
              </a:ext>
            </a:extLst>
          </p:cNvPr>
          <p:cNvCxnSpPr>
            <a:cxnSpLocks/>
          </p:cNvCxnSpPr>
          <p:nvPr/>
        </p:nvCxnSpPr>
        <p:spPr>
          <a:xfrm>
            <a:off x="3200803" y="3639171"/>
            <a:ext cx="1710098" cy="0"/>
          </a:xfrm>
          <a:prstGeom prst="line">
            <a:avLst/>
          </a:prstGeom>
          <a:ln w="127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7E78699C-5121-9534-4F19-18C51F61AC7E}"/>
              </a:ext>
            </a:extLst>
          </p:cNvPr>
          <p:cNvSpPr/>
          <p:nvPr/>
        </p:nvSpPr>
        <p:spPr bwMode="auto">
          <a:xfrm>
            <a:off x="5307887" y="2887345"/>
            <a:ext cx="2171702" cy="246340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chemeClr val="tx2"/>
              </a:solidFill>
              <a:ea typeface="Segoe UI" pitchFamily="34" charset="0"/>
              <a:cs typeface="Segoe UI" pitchFamily="34" charset="0"/>
            </a:endParaRPr>
          </a:p>
        </p:txBody>
      </p:sp>
      <p:sp>
        <p:nvSpPr>
          <p:cNvPr id="42" name="TextBox 41">
            <a:extLst>
              <a:ext uri="{FF2B5EF4-FFF2-40B4-BE49-F238E27FC236}">
                <a16:creationId xmlns:a16="http://schemas.microsoft.com/office/drawing/2014/main" id="{673269F5-6DB0-0E58-8954-84DC29815664}"/>
              </a:ext>
            </a:extLst>
          </p:cNvPr>
          <p:cNvSpPr txBox="1"/>
          <p:nvPr/>
        </p:nvSpPr>
        <p:spPr>
          <a:xfrm>
            <a:off x="5554536" y="3103981"/>
            <a:ext cx="1710098" cy="2246769"/>
          </a:xfrm>
          <a:prstGeom prst="rect">
            <a:avLst/>
          </a:prstGeom>
          <a:noFill/>
        </p:spPr>
        <p:txBody>
          <a:bodyPr wrap="square" lIns="0" tIns="0" rIns="0" bIns="0" rtlCol="0">
            <a:spAutoFit/>
          </a:bodyPr>
          <a:lstStyle/>
          <a:p>
            <a:pPr>
              <a:spcAft>
                <a:spcPts val="1200"/>
              </a:spcAft>
            </a:pPr>
            <a:r>
              <a:rPr lang="en-US" sz="2800" dirty="0">
                <a:solidFill>
                  <a:schemeClr val="bg1"/>
                </a:solidFill>
              </a:rPr>
              <a:t>Execute </a:t>
            </a:r>
          </a:p>
          <a:p>
            <a:pPr>
              <a:spcAft>
                <a:spcPts val="1200"/>
              </a:spcAft>
            </a:pPr>
            <a:br>
              <a:rPr lang="en-US" sz="700" dirty="0">
                <a:solidFill>
                  <a:schemeClr val="bg1"/>
                </a:solidFill>
              </a:rPr>
            </a:br>
            <a:r>
              <a:rPr lang="en-US" sz="1400" dirty="0">
                <a:solidFill>
                  <a:schemeClr val="bg1"/>
                </a:solidFill>
              </a:rPr>
              <a:t>Promote your solution and generate demand with step-by-step full-funnel campaign execution guidance</a:t>
            </a:r>
          </a:p>
          <a:p>
            <a:pPr>
              <a:spcAft>
                <a:spcPts val="1200"/>
              </a:spcAft>
            </a:pPr>
            <a:endParaRPr lang="en-US" sz="700" dirty="0">
              <a:solidFill>
                <a:schemeClr val="bg1"/>
              </a:solidFill>
            </a:endParaRPr>
          </a:p>
        </p:txBody>
      </p:sp>
      <p:cxnSp>
        <p:nvCxnSpPr>
          <p:cNvPr id="43" name="Straight Connector 42">
            <a:extLst>
              <a:ext uri="{FF2B5EF4-FFF2-40B4-BE49-F238E27FC236}">
                <a16:creationId xmlns:a16="http://schemas.microsoft.com/office/drawing/2014/main" id="{95E3E4B9-AD02-4E40-92DE-FCFDAEC6F44B}"/>
              </a:ext>
            </a:extLst>
          </p:cNvPr>
          <p:cNvCxnSpPr>
            <a:cxnSpLocks/>
          </p:cNvCxnSpPr>
          <p:nvPr/>
        </p:nvCxnSpPr>
        <p:spPr>
          <a:xfrm>
            <a:off x="5554536" y="3639171"/>
            <a:ext cx="1710098" cy="0"/>
          </a:xfrm>
          <a:prstGeom prst="line">
            <a:avLst/>
          </a:prstGeom>
          <a:ln w="127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CB470F9A-BE1F-E04A-171E-42B9BFBB2AD6}"/>
              </a:ext>
            </a:extLst>
          </p:cNvPr>
          <p:cNvSpPr/>
          <p:nvPr/>
        </p:nvSpPr>
        <p:spPr bwMode="auto">
          <a:xfrm>
            <a:off x="7661620" y="2887345"/>
            <a:ext cx="2171702" cy="246340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chemeClr val="tx2"/>
              </a:solidFill>
              <a:ea typeface="Segoe UI" pitchFamily="34" charset="0"/>
              <a:cs typeface="Segoe UI" pitchFamily="34" charset="0"/>
            </a:endParaRPr>
          </a:p>
        </p:txBody>
      </p:sp>
      <p:sp>
        <p:nvSpPr>
          <p:cNvPr id="45" name="TextBox 44">
            <a:extLst>
              <a:ext uri="{FF2B5EF4-FFF2-40B4-BE49-F238E27FC236}">
                <a16:creationId xmlns:a16="http://schemas.microsoft.com/office/drawing/2014/main" id="{2D24B254-6BD3-52FA-609C-D22B4F3C8550}"/>
              </a:ext>
            </a:extLst>
          </p:cNvPr>
          <p:cNvSpPr txBox="1"/>
          <p:nvPr/>
        </p:nvSpPr>
        <p:spPr>
          <a:xfrm>
            <a:off x="7908269" y="3103981"/>
            <a:ext cx="1710098" cy="1985159"/>
          </a:xfrm>
          <a:prstGeom prst="rect">
            <a:avLst/>
          </a:prstGeom>
          <a:noFill/>
        </p:spPr>
        <p:txBody>
          <a:bodyPr wrap="square" lIns="0" tIns="0" rIns="0" bIns="0" rtlCol="0">
            <a:spAutoFit/>
          </a:bodyPr>
          <a:lstStyle/>
          <a:p>
            <a:pPr>
              <a:spcAft>
                <a:spcPts val="1200"/>
              </a:spcAft>
            </a:pPr>
            <a:r>
              <a:rPr lang="en-US" sz="2800" dirty="0">
                <a:solidFill>
                  <a:schemeClr val="bg1"/>
                </a:solidFill>
              </a:rPr>
              <a:t>Connect </a:t>
            </a:r>
          </a:p>
          <a:p>
            <a:pPr>
              <a:spcAft>
                <a:spcPts val="1200"/>
              </a:spcAft>
            </a:pPr>
            <a:br>
              <a:rPr lang="en-US" sz="700" dirty="0">
                <a:solidFill>
                  <a:schemeClr val="bg1"/>
                </a:solidFill>
              </a:rPr>
            </a:br>
            <a:r>
              <a:rPr kumimoji="0" lang="en-US" sz="1400" b="0" i="0" u="none" strike="noStrike" kern="0" cap="none" spc="0" normalizeH="0" baseline="0" noProof="0" dirty="0">
                <a:ln>
                  <a:noFill/>
                </a:ln>
                <a:solidFill>
                  <a:schemeClr val="bg1"/>
                </a:solidFill>
                <a:effectLst/>
                <a:uLnTx/>
                <a:uFillTx/>
                <a:cs typeface="Arial" panose="020B0604020202020204" pitchFamily="34" charset="0"/>
              </a:rPr>
              <a:t>Follow-up with qualified </a:t>
            </a:r>
            <a:br>
              <a:rPr kumimoji="0" lang="en-US" sz="1400" b="0" i="0" u="none" strike="noStrike" kern="0" cap="none" spc="0" normalizeH="0" baseline="0" noProof="0" dirty="0">
                <a:ln>
                  <a:noFill/>
                </a:ln>
                <a:solidFill>
                  <a:schemeClr val="bg1"/>
                </a:solidFill>
                <a:effectLst/>
                <a:uLnTx/>
                <a:uFillTx/>
                <a:cs typeface="Arial" panose="020B0604020202020204" pitchFamily="34" charset="0"/>
              </a:rPr>
            </a:br>
            <a:r>
              <a:rPr kumimoji="0" lang="en-US" sz="1400" b="0" i="0" u="none" strike="noStrike" kern="0" cap="none" spc="0" normalizeH="0" baseline="0" noProof="0" dirty="0">
                <a:ln>
                  <a:noFill/>
                </a:ln>
                <a:solidFill>
                  <a:schemeClr val="bg1"/>
                </a:solidFill>
                <a:effectLst/>
                <a:uLnTx/>
                <a:uFillTx/>
                <a:cs typeface="Arial" panose="020B0604020202020204" pitchFamily="34" charset="0"/>
              </a:rPr>
              <a:t>leads in 1:1 conversations </a:t>
            </a:r>
            <a:br>
              <a:rPr kumimoji="0" lang="en-US" sz="1400" b="0" i="0" u="none" strike="noStrike" kern="0" cap="none" spc="0" normalizeH="0" baseline="0" noProof="0" dirty="0">
                <a:ln>
                  <a:noFill/>
                </a:ln>
                <a:solidFill>
                  <a:schemeClr val="bg1"/>
                </a:solidFill>
                <a:effectLst/>
                <a:uLnTx/>
                <a:uFillTx/>
                <a:cs typeface="Arial" panose="020B0604020202020204" pitchFamily="34" charset="0"/>
              </a:rPr>
            </a:br>
            <a:r>
              <a:rPr kumimoji="0" lang="en-US" sz="1400" b="0" i="0" u="none" strike="noStrike" kern="0" cap="none" spc="0" normalizeH="0" baseline="0" noProof="0" dirty="0">
                <a:ln>
                  <a:noFill/>
                </a:ln>
                <a:solidFill>
                  <a:schemeClr val="bg1"/>
                </a:solidFill>
                <a:effectLst/>
                <a:uLnTx/>
                <a:uFillTx/>
                <a:cs typeface="Arial" panose="020B0604020202020204" pitchFamily="34" charset="0"/>
              </a:rPr>
              <a:t>to secure interest and conversion</a:t>
            </a:r>
            <a:endParaRPr lang="en-US" sz="700" dirty="0">
              <a:solidFill>
                <a:schemeClr val="bg1"/>
              </a:solidFill>
            </a:endParaRPr>
          </a:p>
        </p:txBody>
      </p:sp>
      <p:cxnSp>
        <p:nvCxnSpPr>
          <p:cNvPr id="46" name="Straight Connector 45">
            <a:extLst>
              <a:ext uri="{FF2B5EF4-FFF2-40B4-BE49-F238E27FC236}">
                <a16:creationId xmlns:a16="http://schemas.microsoft.com/office/drawing/2014/main" id="{F4C275FA-AB3E-E1FB-E19B-7AA9C902CE51}"/>
              </a:ext>
            </a:extLst>
          </p:cNvPr>
          <p:cNvCxnSpPr>
            <a:cxnSpLocks/>
          </p:cNvCxnSpPr>
          <p:nvPr/>
        </p:nvCxnSpPr>
        <p:spPr>
          <a:xfrm>
            <a:off x="7908269" y="3639171"/>
            <a:ext cx="1710098" cy="0"/>
          </a:xfrm>
          <a:prstGeom prst="line">
            <a:avLst/>
          </a:prstGeom>
          <a:ln w="127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34F5361-8D7A-B780-7381-8077798C728F}"/>
              </a:ext>
            </a:extLst>
          </p:cNvPr>
          <p:cNvCxnSpPr>
            <a:cxnSpLocks/>
            <a:stCxn id="27" idx="3"/>
          </p:cNvCxnSpPr>
          <p:nvPr/>
        </p:nvCxnSpPr>
        <p:spPr>
          <a:xfrm>
            <a:off x="2755190" y="4119048"/>
            <a:ext cx="198964" cy="0"/>
          </a:xfrm>
          <a:prstGeom prst="straightConnector1">
            <a:avLst/>
          </a:prstGeom>
          <a:ln w="19050">
            <a:solidFill>
              <a:schemeClr val="accent3"/>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3AD54706-3104-718C-AFCF-58385F3E3A3C}"/>
              </a:ext>
            </a:extLst>
          </p:cNvPr>
          <p:cNvCxnSpPr>
            <a:cxnSpLocks/>
          </p:cNvCxnSpPr>
          <p:nvPr/>
        </p:nvCxnSpPr>
        <p:spPr>
          <a:xfrm>
            <a:off x="5126430" y="4119048"/>
            <a:ext cx="198964" cy="0"/>
          </a:xfrm>
          <a:prstGeom prst="straightConnector1">
            <a:avLst/>
          </a:prstGeom>
          <a:ln w="19050">
            <a:solidFill>
              <a:schemeClr val="accent3"/>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A7D57D4-540C-EE16-7903-5E1DA45BCFBF}"/>
              </a:ext>
            </a:extLst>
          </p:cNvPr>
          <p:cNvCxnSpPr>
            <a:cxnSpLocks/>
          </p:cNvCxnSpPr>
          <p:nvPr/>
        </p:nvCxnSpPr>
        <p:spPr>
          <a:xfrm>
            <a:off x="7474423" y="4119048"/>
            <a:ext cx="198964" cy="0"/>
          </a:xfrm>
          <a:prstGeom prst="straightConnector1">
            <a:avLst/>
          </a:prstGeom>
          <a:ln w="19050">
            <a:solidFill>
              <a:schemeClr val="accent3"/>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09C0094-9716-2AC0-1854-49CB6E4309E7}"/>
              </a:ext>
            </a:extLst>
          </p:cNvPr>
          <p:cNvCxnSpPr>
            <a:cxnSpLocks/>
          </p:cNvCxnSpPr>
          <p:nvPr/>
        </p:nvCxnSpPr>
        <p:spPr>
          <a:xfrm>
            <a:off x="9830166" y="4119048"/>
            <a:ext cx="198964" cy="0"/>
          </a:xfrm>
          <a:prstGeom prst="straightConnector1">
            <a:avLst/>
          </a:prstGeom>
          <a:ln w="19050">
            <a:solidFill>
              <a:schemeClr val="accent3"/>
            </a:solidFill>
            <a:headEnd type="none" w="lg" len="med"/>
            <a:tailEnd type="non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A87AE09-E0F6-AAB6-6DB0-BF7AB6B53EB2}"/>
              </a:ext>
            </a:extLst>
          </p:cNvPr>
          <p:cNvCxnSpPr>
            <a:cxnSpLocks/>
          </p:cNvCxnSpPr>
          <p:nvPr/>
        </p:nvCxnSpPr>
        <p:spPr>
          <a:xfrm>
            <a:off x="10024364" y="3313137"/>
            <a:ext cx="0" cy="1619573"/>
          </a:xfrm>
          <a:prstGeom prst="straightConnector1">
            <a:avLst/>
          </a:prstGeom>
          <a:ln w="19050">
            <a:solidFill>
              <a:schemeClr val="accent3"/>
            </a:solidFill>
            <a:headEnd type="none" w="lg" len="med"/>
            <a:tailEnd type="non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700F518-7735-6B0A-2025-30FA289EB930}"/>
              </a:ext>
            </a:extLst>
          </p:cNvPr>
          <p:cNvCxnSpPr>
            <a:cxnSpLocks/>
          </p:cNvCxnSpPr>
          <p:nvPr/>
        </p:nvCxnSpPr>
        <p:spPr>
          <a:xfrm>
            <a:off x="10010316" y="3313137"/>
            <a:ext cx="198964" cy="0"/>
          </a:xfrm>
          <a:prstGeom prst="straightConnector1">
            <a:avLst/>
          </a:prstGeom>
          <a:ln w="19050">
            <a:solidFill>
              <a:schemeClr val="accent3"/>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0B73649-FEBA-B65E-E444-2D7C51A01826}"/>
              </a:ext>
            </a:extLst>
          </p:cNvPr>
          <p:cNvCxnSpPr>
            <a:cxnSpLocks/>
          </p:cNvCxnSpPr>
          <p:nvPr/>
        </p:nvCxnSpPr>
        <p:spPr>
          <a:xfrm>
            <a:off x="10010316" y="4932710"/>
            <a:ext cx="198964" cy="0"/>
          </a:xfrm>
          <a:prstGeom prst="straightConnector1">
            <a:avLst/>
          </a:prstGeom>
          <a:ln w="19050">
            <a:solidFill>
              <a:schemeClr val="accent3"/>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3474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2A446F"/>
            </a:gs>
            <a:gs pos="100000">
              <a:srgbClr val="702573"/>
            </a:gs>
          </a:gsLst>
          <a:lin ang="1800000" scaled="0"/>
        </a:gra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A3A584DC-5765-B75B-9E27-FE6C6C6E20DA}"/>
              </a:ext>
            </a:extLst>
          </p:cNvPr>
          <p:cNvSpPr txBox="1">
            <a:spLocks/>
          </p:cNvSpPr>
          <p:nvPr/>
        </p:nvSpPr>
        <p:spPr>
          <a:xfrm>
            <a:off x="585788" y="3059668"/>
            <a:ext cx="9866313" cy="738664"/>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r>
              <a:rPr lang="en-US" sz="4800" dirty="0">
                <a:solidFill>
                  <a:srgbClr val="FFFFFF"/>
                </a:solidFill>
              </a:rPr>
              <a:t>Target the ideal audience</a:t>
            </a:r>
          </a:p>
        </p:txBody>
      </p:sp>
    </p:spTree>
    <p:extLst>
      <p:ext uri="{BB962C8B-B14F-4D97-AF65-F5344CB8AC3E}">
        <p14:creationId xmlns:p14="http://schemas.microsoft.com/office/powerpoint/2010/main" val="342426731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1C779A-437B-E07F-F100-B8E5C3396C02}"/>
              </a:ext>
            </a:extLst>
          </p:cNvPr>
          <p:cNvSpPr/>
          <p:nvPr/>
        </p:nvSpPr>
        <p:spPr bwMode="auto">
          <a:xfrm>
            <a:off x="6242050" y="2068606"/>
            <a:ext cx="5360160" cy="449570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a:solidFill>
                <a:schemeClr val="tx1"/>
              </a:solidFill>
              <a:latin typeface="+mj-lt"/>
              <a:ea typeface="Segoe UI" pitchFamily="34" charset="0"/>
              <a:cs typeface="Segoe UI" pitchFamily="34" charset="0"/>
            </a:endParaRPr>
          </a:p>
        </p:txBody>
      </p:sp>
      <p:sp>
        <p:nvSpPr>
          <p:cNvPr id="12" name="Rectangle 11">
            <a:extLst>
              <a:ext uri="{FF2B5EF4-FFF2-40B4-BE49-F238E27FC236}">
                <a16:creationId xmlns:a16="http://schemas.microsoft.com/office/drawing/2014/main" id="{7AD1222E-E6B3-9C94-CFB6-C539761C316C}"/>
              </a:ext>
            </a:extLst>
          </p:cNvPr>
          <p:cNvSpPr/>
          <p:nvPr/>
        </p:nvSpPr>
        <p:spPr bwMode="auto">
          <a:xfrm>
            <a:off x="586744" y="2059979"/>
            <a:ext cx="5365622" cy="450433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a:solidFill>
                <a:schemeClr val="tx1"/>
              </a:solidFill>
              <a:ea typeface="Segoe UI" pitchFamily="34" charset="0"/>
              <a:cs typeface="Segoe UI" pitchFamily="34" charset="0"/>
            </a:endParaRPr>
          </a:p>
        </p:txBody>
      </p:sp>
      <p:sp>
        <p:nvSpPr>
          <p:cNvPr id="11" name="Rectangle 10">
            <a:extLst>
              <a:ext uri="{FF2B5EF4-FFF2-40B4-BE49-F238E27FC236}">
                <a16:creationId xmlns:a16="http://schemas.microsoft.com/office/drawing/2014/main" id="{52606A1A-E0CA-3E03-4981-D74A434CF9B8}"/>
              </a:ext>
            </a:extLst>
          </p:cNvPr>
          <p:cNvSpPr/>
          <p:nvPr/>
        </p:nvSpPr>
        <p:spPr bwMode="auto">
          <a:xfrm>
            <a:off x="6248400" y="2068606"/>
            <a:ext cx="3028951" cy="13648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5" name="Rectangle 14">
            <a:extLst>
              <a:ext uri="{FF2B5EF4-FFF2-40B4-BE49-F238E27FC236}">
                <a16:creationId xmlns:a16="http://schemas.microsoft.com/office/drawing/2014/main" id="{3D6B526A-AAE7-5A43-AB4B-1F7A5DDF81B7}"/>
              </a:ext>
            </a:extLst>
          </p:cNvPr>
          <p:cNvSpPr/>
          <p:nvPr/>
        </p:nvSpPr>
        <p:spPr bwMode="auto">
          <a:xfrm>
            <a:off x="8773356" y="2068606"/>
            <a:ext cx="2840795" cy="1364862"/>
          </a:xfrm>
          <a:prstGeom prst="rect">
            <a:avLst/>
          </a:prstGeom>
          <a:blipFill>
            <a:blip r:embed="rId3"/>
            <a:srcRect/>
            <a:stretch>
              <a:fillRect l="-4855" t="-22798" r="-40499" b="-47379"/>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0" name="Rectangle 9">
            <a:extLst>
              <a:ext uri="{FF2B5EF4-FFF2-40B4-BE49-F238E27FC236}">
                <a16:creationId xmlns:a16="http://schemas.microsoft.com/office/drawing/2014/main" id="{76EB0699-D9FD-D291-D12F-889E33B7BFD5}"/>
              </a:ext>
            </a:extLst>
          </p:cNvPr>
          <p:cNvSpPr/>
          <p:nvPr/>
        </p:nvSpPr>
        <p:spPr bwMode="auto">
          <a:xfrm>
            <a:off x="584200" y="2068606"/>
            <a:ext cx="3028951" cy="13648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8" name="Rectangle 7">
            <a:extLst>
              <a:ext uri="{FF2B5EF4-FFF2-40B4-BE49-F238E27FC236}">
                <a16:creationId xmlns:a16="http://schemas.microsoft.com/office/drawing/2014/main" id="{DB2A75F9-9BA8-7AA8-7F93-F147EAA98909}"/>
              </a:ext>
            </a:extLst>
          </p:cNvPr>
          <p:cNvSpPr/>
          <p:nvPr/>
        </p:nvSpPr>
        <p:spPr bwMode="auto">
          <a:xfrm>
            <a:off x="3109156" y="2068606"/>
            <a:ext cx="2840795" cy="1364862"/>
          </a:xfrm>
          <a:prstGeom prst="rect">
            <a:avLst/>
          </a:prstGeom>
          <a:blipFill>
            <a:blip r:embed="rId4"/>
            <a:srcRect/>
            <a:stretch>
              <a:fillRect t="-17239" b="-21521"/>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3" name="TextBox 12">
            <a:extLst>
              <a:ext uri="{FF2B5EF4-FFF2-40B4-BE49-F238E27FC236}">
                <a16:creationId xmlns:a16="http://schemas.microsoft.com/office/drawing/2014/main" id="{F5AC492B-ECDB-5C05-041F-73A9ACA71424}"/>
              </a:ext>
            </a:extLst>
          </p:cNvPr>
          <p:cNvSpPr txBox="1"/>
          <p:nvPr/>
        </p:nvSpPr>
        <p:spPr>
          <a:xfrm>
            <a:off x="6496838" y="2241412"/>
            <a:ext cx="2030624" cy="1056700"/>
          </a:xfrm>
          <a:prstGeom prst="rect">
            <a:avLst/>
          </a:prstGeom>
          <a:noFill/>
        </p:spPr>
        <p:txBody>
          <a:bodyPr wrap="square" lIns="0" tIns="0" rIns="0" bIns="0">
            <a:spAutoFit/>
          </a:bodyPr>
          <a:lstStyle/>
          <a:p>
            <a:pPr defTabSz="932472" fontAlgn="base">
              <a:spcAft>
                <a:spcPts val="800"/>
              </a:spcAft>
            </a:pPr>
            <a:r>
              <a:rPr lang="en-US" sz="1400" dirty="0">
                <a:solidFill>
                  <a:schemeClr val="bg1"/>
                </a:solidFill>
                <a:latin typeface="+mj-lt"/>
                <a:ea typeface="Segoe UI" pitchFamily="34" charset="0"/>
                <a:cs typeface="Segoe UI" pitchFamily="34" charset="0"/>
              </a:rPr>
              <a:t>Influencers</a:t>
            </a:r>
          </a:p>
          <a:p>
            <a:pPr>
              <a:spcAft>
                <a:spcPts val="800"/>
              </a:spcAft>
              <a:defRPr/>
            </a:pPr>
            <a:r>
              <a:rPr lang="en-US" sz="1600" dirty="0">
                <a:solidFill>
                  <a:schemeClr val="bg1"/>
                </a:solidFill>
                <a:latin typeface="Segoe UI"/>
                <a:cs typeface="Segoe UI"/>
              </a:rPr>
              <a:t>IT professionals/</a:t>
            </a:r>
            <a:br>
              <a:rPr lang="en-US" sz="1600" dirty="0">
                <a:solidFill>
                  <a:schemeClr val="bg1"/>
                </a:solidFill>
                <a:latin typeface="Segoe UI"/>
                <a:cs typeface="Segoe UI"/>
              </a:rPr>
            </a:br>
            <a:r>
              <a:rPr lang="en-US" sz="1600" dirty="0">
                <a:solidFill>
                  <a:schemeClr val="bg1"/>
                </a:solidFill>
                <a:latin typeface="Segoe UI"/>
                <a:cs typeface="Segoe UI"/>
              </a:rPr>
              <a:t>IT decision-makers (ITDMs)</a:t>
            </a:r>
            <a:endParaRPr lang="en-US" sz="1600" dirty="0">
              <a:solidFill>
                <a:schemeClr val="bg1"/>
              </a:solidFill>
            </a:endParaRPr>
          </a:p>
        </p:txBody>
      </p:sp>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a:xfrm>
            <a:off x="588287" y="457202"/>
            <a:ext cx="11018520" cy="492443"/>
          </a:xfrm>
        </p:spPr>
        <p:txBody>
          <a:bodyPr/>
          <a:lstStyle/>
          <a:p>
            <a:r>
              <a:rPr lang="en-US" sz="3200" dirty="0">
                <a:solidFill>
                  <a:srgbClr val="73252F"/>
                </a:solidFill>
                <a:cs typeface="Segoe UI"/>
              </a:rPr>
              <a:t>Priority audiences</a:t>
            </a:r>
          </a:p>
        </p:txBody>
      </p:sp>
      <p:sp>
        <p:nvSpPr>
          <p:cNvPr id="7" name="Text Placeholder 16">
            <a:extLst>
              <a:ext uri="{FF2B5EF4-FFF2-40B4-BE49-F238E27FC236}">
                <a16:creationId xmlns:a16="http://schemas.microsoft.com/office/drawing/2014/main" id="{BC7BBBAF-D7E4-EB08-7154-5AABA3FCD48B}"/>
              </a:ext>
            </a:extLst>
          </p:cNvPr>
          <p:cNvSpPr txBox="1">
            <a:spLocks/>
          </p:cNvSpPr>
          <p:nvPr/>
        </p:nvSpPr>
        <p:spPr>
          <a:xfrm>
            <a:off x="13182085" y="1525052"/>
            <a:ext cx="3200400" cy="464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a:p>
        </p:txBody>
      </p:sp>
      <p:sp>
        <p:nvSpPr>
          <p:cNvPr id="14" name="TextBox 13">
            <a:extLst>
              <a:ext uri="{FF2B5EF4-FFF2-40B4-BE49-F238E27FC236}">
                <a16:creationId xmlns:a16="http://schemas.microsoft.com/office/drawing/2014/main" id="{06E78647-5B16-4A81-743D-B2FE45E365A9}"/>
              </a:ext>
            </a:extLst>
          </p:cNvPr>
          <p:cNvSpPr txBox="1"/>
          <p:nvPr/>
        </p:nvSpPr>
        <p:spPr>
          <a:xfrm>
            <a:off x="832638" y="2241412"/>
            <a:ext cx="2030624" cy="810478"/>
          </a:xfrm>
          <a:prstGeom prst="rect">
            <a:avLst/>
          </a:prstGeom>
          <a:noFill/>
        </p:spPr>
        <p:txBody>
          <a:bodyPr wrap="square" lIns="0" tIns="0" rIns="0" bIns="0">
            <a:spAutoFit/>
          </a:bodyPr>
          <a:lstStyle/>
          <a:p>
            <a:pPr defTabSz="932472" fontAlgn="base">
              <a:spcAft>
                <a:spcPts val="800"/>
              </a:spcAft>
            </a:pPr>
            <a:r>
              <a:rPr lang="en-US" sz="1400" dirty="0">
                <a:solidFill>
                  <a:schemeClr val="bg1"/>
                </a:solidFill>
                <a:latin typeface="+mj-lt"/>
                <a:ea typeface="Segoe UI" pitchFamily="34" charset="0"/>
                <a:cs typeface="Segoe UI" pitchFamily="34" charset="0"/>
              </a:rPr>
              <a:t>Business decision-makers</a:t>
            </a:r>
          </a:p>
          <a:p>
            <a:pPr defTabSz="932472" fontAlgn="base">
              <a:spcAft>
                <a:spcPts val="800"/>
              </a:spcAft>
            </a:pPr>
            <a:r>
              <a:rPr lang="en-US" sz="1600" dirty="0">
                <a:solidFill>
                  <a:schemeClr val="bg1"/>
                </a:solidFill>
                <a:latin typeface="Segoe UI"/>
                <a:cs typeface="Segoe UI"/>
              </a:rPr>
              <a:t>CEO, CIO, </a:t>
            </a:r>
            <a:br>
              <a:rPr lang="en-US" sz="1600" dirty="0">
                <a:solidFill>
                  <a:schemeClr val="bg1"/>
                </a:solidFill>
                <a:latin typeface="Segoe UI"/>
                <a:cs typeface="Segoe UI"/>
              </a:rPr>
            </a:br>
            <a:r>
              <a:rPr lang="en-US" sz="1600" dirty="0">
                <a:solidFill>
                  <a:schemeClr val="bg1"/>
                </a:solidFill>
                <a:latin typeface="Segoe UI"/>
                <a:cs typeface="Segoe UI"/>
              </a:rPr>
              <a:t>CISO, COO</a:t>
            </a:r>
          </a:p>
        </p:txBody>
      </p:sp>
      <p:sp>
        <p:nvSpPr>
          <p:cNvPr id="17" name="Text Placeholder 12">
            <a:extLst>
              <a:ext uri="{FF2B5EF4-FFF2-40B4-BE49-F238E27FC236}">
                <a16:creationId xmlns:a16="http://schemas.microsoft.com/office/drawing/2014/main" id="{F7276F83-0E75-7536-5204-010EB244B67F}"/>
              </a:ext>
            </a:extLst>
          </p:cNvPr>
          <p:cNvSpPr txBox="1">
            <a:spLocks/>
          </p:cNvSpPr>
          <p:nvPr/>
        </p:nvSpPr>
        <p:spPr>
          <a:xfrm>
            <a:off x="6568170" y="3653232"/>
            <a:ext cx="4791192" cy="3141015"/>
          </a:xfrm>
          <a:prstGeom prst="rect">
            <a:avLst/>
          </a:prstGeom>
        </p:spPr>
        <p:txBody>
          <a:bodyPr vert="horz" lIns="0" tIns="0" rIns="0" bIns="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defTabSz="932742">
              <a:lnSpc>
                <a:spcPct val="100000"/>
              </a:lnSpc>
              <a:spcBef>
                <a:spcPct val="20000"/>
              </a:spcBef>
              <a:spcAft>
                <a:spcPts val="200"/>
              </a:spcAft>
              <a:buSzPct val="90000"/>
              <a:buNone/>
              <a:defRPr/>
            </a:pPr>
            <a:r>
              <a:rPr lang="en-US" sz="1100" dirty="0">
                <a:latin typeface="+mj-lt"/>
                <a:cs typeface="Segoe UI"/>
              </a:rPr>
              <a:t>Cares about:</a:t>
            </a:r>
          </a:p>
          <a:p>
            <a:pPr defTabSz="932742">
              <a:spcAft>
                <a:spcPts val="600"/>
              </a:spcAft>
            </a:pPr>
            <a:r>
              <a:rPr lang="en-US" sz="1100" dirty="0">
                <a:cs typeface="Segoe UI"/>
              </a:rPr>
              <a:t>Overseeing data security. Responsible for organization-wide security, complexity, endpoint management, and overall digital transformation</a:t>
            </a:r>
            <a:endParaRPr lang="en-US" dirty="0"/>
          </a:p>
          <a:p>
            <a:pPr defTabSz="932742">
              <a:spcAft>
                <a:spcPts val="200"/>
              </a:spcAft>
              <a:buSzPct val="90000"/>
            </a:pPr>
            <a:endParaRPr lang="en-US" sz="1100" dirty="0">
              <a:latin typeface="+mj-lt"/>
              <a:cs typeface="Segoe UI"/>
            </a:endParaRPr>
          </a:p>
          <a:p>
            <a:pPr defTabSz="932742">
              <a:spcAft>
                <a:spcPts val="200"/>
              </a:spcAft>
              <a:buSzPct val="90000"/>
            </a:pPr>
            <a:r>
              <a:rPr lang="en-US" sz="1100" dirty="0">
                <a:latin typeface="+mj-lt"/>
                <a:cs typeface="Segoe UI"/>
              </a:rPr>
              <a:t>Pain points:</a:t>
            </a:r>
            <a:endParaRPr lang="en-US" sz="1100" dirty="0">
              <a:cs typeface="Segoe UI"/>
            </a:endParaRPr>
          </a:p>
          <a:p>
            <a:pPr marL="179070" indent="-179070" defTabSz="932742">
              <a:spcAft>
                <a:spcPts val="200"/>
              </a:spcAft>
              <a:buSzPct val="90000"/>
              <a:buFont typeface="Arial,Sans-Serif" panose="020B0604020202020204" pitchFamily="34" charset="0"/>
              <a:buChar char="•"/>
            </a:pPr>
            <a:r>
              <a:rPr lang="en-US" sz="1100" dirty="0">
                <a:cs typeface="Segoe UI"/>
              </a:rPr>
              <a:t>Identity, threat, and information protection</a:t>
            </a:r>
          </a:p>
          <a:p>
            <a:pPr marL="179070" indent="-179070" defTabSz="932742">
              <a:spcAft>
                <a:spcPts val="200"/>
              </a:spcAft>
              <a:buFont typeface="Arial,Sans-Serif" panose="020B0604020202020204" pitchFamily="34" charset="0"/>
              <a:buChar char="•"/>
            </a:pPr>
            <a:r>
              <a:rPr lang="en-US" sz="1100" dirty="0">
                <a:cs typeface="Segoe UI"/>
              </a:rPr>
              <a:t>Security: Endpoint and cyberthreats increasing</a:t>
            </a:r>
          </a:p>
          <a:p>
            <a:pPr marL="179070" indent="-179070" defTabSz="932742">
              <a:spcAft>
                <a:spcPts val="200"/>
              </a:spcAft>
              <a:buFont typeface="Arial,Sans-Serif" panose="020B0604020202020204" pitchFamily="34" charset="0"/>
              <a:buChar char="•"/>
            </a:pPr>
            <a:r>
              <a:rPr lang="en-US" sz="1100" dirty="0">
                <a:cs typeface="Segoe UI"/>
              </a:rPr>
              <a:t>Complexity: Organizations with scenario gaps to fill resorting to third-party solutions </a:t>
            </a:r>
            <a:endParaRPr lang="en-US" dirty="0">
              <a:cs typeface="Segoe UI"/>
            </a:endParaRPr>
          </a:p>
          <a:p>
            <a:pPr marL="171450" indent="-171450" defTabSz="932742">
              <a:spcAft>
                <a:spcPts val="200"/>
              </a:spcAft>
              <a:buSzPct val="90000"/>
              <a:buFont typeface="Arial" panose="020B0604020202020204" pitchFamily="34" charset="0"/>
              <a:buChar char="•"/>
            </a:pPr>
            <a:endParaRPr lang="en-US" sz="1100" dirty="0">
              <a:highlight>
                <a:srgbClr val="FFFF00"/>
              </a:highlight>
              <a:cs typeface="Segoe UI" panose="020B0502040204020203" pitchFamily="34" charset="0"/>
            </a:endParaRPr>
          </a:p>
        </p:txBody>
      </p:sp>
      <p:sp>
        <p:nvSpPr>
          <p:cNvPr id="20" name="Text Placeholder 12">
            <a:extLst>
              <a:ext uri="{FF2B5EF4-FFF2-40B4-BE49-F238E27FC236}">
                <a16:creationId xmlns:a16="http://schemas.microsoft.com/office/drawing/2014/main" id="{6E5BAD99-6CB6-161B-61E9-643F718F5260}"/>
              </a:ext>
            </a:extLst>
          </p:cNvPr>
          <p:cNvSpPr txBox="1">
            <a:spLocks/>
          </p:cNvSpPr>
          <p:nvPr/>
        </p:nvSpPr>
        <p:spPr>
          <a:xfrm>
            <a:off x="832638" y="3663401"/>
            <a:ext cx="4844261" cy="2801381"/>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defTabSz="932742">
              <a:lnSpc>
                <a:spcPct val="100000"/>
              </a:lnSpc>
              <a:spcBef>
                <a:spcPct val="20000"/>
              </a:spcBef>
              <a:spcAft>
                <a:spcPts val="200"/>
              </a:spcAft>
              <a:buSzPct val="90000"/>
              <a:buNone/>
              <a:defRPr/>
            </a:pPr>
            <a:r>
              <a:rPr lang="en-US" sz="1100" dirty="0">
                <a:latin typeface="+mj-lt"/>
                <a:cs typeface="Segoe UI"/>
              </a:rPr>
              <a:t>Cares about:</a:t>
            </a:r>
          </a:p>
          <a:p>
            <a:pPr defTabSz="932742"/>
            <a:r>
              <a:rPr lang="en-US" sz="1100" dirty="0">
                <a:cs typeface="Segoe UI"/>
              </a:rPr>
              <a:t>A company’s entire security strategy and the complexities therein: protecting against data breaches, meeting industry data compliance </a:t>
            </a:r>
            <a:r>
              <a:rPr lang="en-US" sz="1100" dirty="0" err="1">
                <a:cs typeface="Segoe UI"/>
              </a:rPr>
              <a:t>regulations,and</a:t>
            </a:r>
            <a:r>
              <a:rPr lang="en-US" sz="1100" dirty="0">
                <a:cs typeface="Segoe UI"/>
              </a:rPr>
              <a:t> establishing and refining employee management while developing protocols to reduce human error</a:t>
            </a:r>
            <a:endParaRPr lang="en-US" dirty="0"/>
          </a:p>
          <a:p>
            <a:pPr defTabSz="932742">
              <a:spcAft>
                <a:spcPts val="600"/>
              </a:spcAft>
            </a:pPr>
            <a:endParaRPr lang="en-US" sz="1100" dirty="0">
              <a:highlight>
                <a:srgbClr val="00FF00"/>
              </a:highlight>
              <a:ea typeface="+mn-lt"/>
              <a:cs typeface="Segoe UI" panose="020B0502040204020203" pitchFamily="34" charset="0"/>
            </a:endParaRPr>
          </a:p>
          <a:p>
            <a:pPr defTabSz="932742">
              <a:lnSpc>
                <a:spcPct val="100000"/>
              </a:lnSpc>
              <a:spcBef>
                <a:spcPct val="20000"/>
              </a:spcBef>
              <a:spcAft>
                <a:spcPts val="200"/>
              </a:spcAft>
              <a:buSzPct val="90000"/>
            </a:pPr>
            <a:r>
              <a:rPr lang="en-US" sz="1100" dirty="0">
                <a:latin typeface="+mj-lt"/>
                <a:cs typeface="Segoe UI"/>
              </a:rPr>
              <a:t>Pain points:</a:t>
            </a:r>
          </a:p>
          <a:p>
            <a:pPr marL="171450" indent="-171450" defTabSz="932742">
              <a:spcAft>
                <a:spcPts val="200"/>
              </a:spcAft>
              <a:buSzPct val="90000"/>
              <a:buFont typeface="Arial,Sans-Serif" panose="020B0604020202020204" pitchFamily="34" charset="0"/>
              <a:buChar char="•"/>
            </a:pPr>
            <a:r>
              <a:rPr lang="en-US" sz="1100" dirty="0">
                <a:cs typeface="Segoe UI"/>
              </a:rPr>
              <a:t>Making sure the corporation has the best and latest technology, without compromising on cost</a:t>
            </a:r>
          </a:p>
          <a:p>
            <a:pPr marL="171450" indent="-171450" defTabSz="932742">
              <a:spcAft>
                <a:spcPts val="200"/>
              </a:spcAft>
              <a:buFont typeface="Arial,Sans-Serif" panose="020B0604020202020204" pitchFamily="34" charset="0"/>
              <a:buChar char="•"/>
            </a:pPr>
            <a:r>
              <a:rPr lang="en-US" sz="1100" dirty="0">
                <a:cs typeface="Segoe UI"/>
              </a:rPr>
              <a:t>Ensuring employees can work from anywhere, while keeping corporate information highly safe</a:t>
            </a:r>
          </a:p>
          <a:p>
            <a:pPr marL="171450" indent="-171450" defTabSz="932742">
              <a:spcAft>
                <a:spcPts val="200"/>
              </a:spcAft>
              <a:buFont typeface="Arial,Sans-Serif" panose="020B0604020202020204" pitchFamily="34" charset="0"/>
              <a:buChar char="•"/>
            </a:pPr>
            <a:r>
              <a:rPr lang="en-US" sz="1100" dirty="0">
                <a:cs typeface="Segoe UI"/>
              </a:rPr>
              <a:t>The rise of AI, and how it affects employees and security</a:t>
            </a:r>
            <a:endParaRPr lang="en-US" dirty="0">
              <a:cs typeface="Segoe UI"/>
            </a:endParaRPr>
          </a:p>
          <a:p>
            <a:pPr marL="179070" indent="-179070" defTabSz="932742">
              <a:spcAft>
                <a:spcPts val="200"/>
              </a:spcAft>
              <a:buSzPct val="90000"/>
              <a:buFont typeface="Arial" panose="020B0604020202020204" pitchFamily="34" charset="0"/>
              <a:buChar char="•"/>
            </a:pPr>
            <a:r>
              <a:rPr lang="en-US" sz="1100" dirty="0">
                <a:cs typeface="Segoe UI"/>
              </a:rPr>
              <a:t>Organizational culture challenges around digital transformation, and now, the emergence of AI</a:t>
            </a:r>
          </a:p>
        </p:txBody>
      </p:sp>
      <p:sp>
        <p:nvSpPr>
          <p:cNvPr id="4" name="TextBox 3">
            <a:extLst>
              <a:ext uri="{FF2B5EF4-FFF2-40B4-BE49-F238E27FC236}">
                <a16:creationId xmlns:a16="http://schemas.microsoft.com/office/drawing/2014/main" id="{52D90A8B-0FEF-934E-F7B4-7837EB314A7C}"/>
              </a:ext>
            </a:extLst>
          </p:cNvPr>
          <p:cNvSpPr txBox="1"/>
          <p:nvPr/>
        </p:nvSpPr>
        <p:spPr>
          <a:xfrm>
            <a:off x="583690" y="1067333"/>
            <a:ext cx="11018520" cy="646331"/>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400" dirty="0"/>
              <a:t>This campaign is targeted at enterprise </a:t>
            </a:r>
            <a:r>
              <a:rPr lang="en-US" sz="1400" dirty="0">
                <a:ea typeface="+mn-lt"/>
                <a:cs typeface="+mn-lt"/>
              </a:rPr>
              <a:t>decision-makers who play a pivotal role in their organization’s digital transformation and AI adoption journey to ensure that they not only have the right security foundation and can maximize productivity, but that they also have a highly secure path to harnessing the transformative power of AI with Microsoft 365 Copilot.</a:t>
            </a:r>
            <a:r>
              <a:rPr lang="en-US" sz="1400" dirty="0"/>
              <a:t> </a:t>
            </a:r>
            <a:endParaRPr lang="en-US" sz="1400" b="0" i="0" u="none" strike="noStrike" kern="1200" cap="none" spc="0" normalizeH="0" baseline="0" noProof="0" dirty="0">
              <a:ln>
                <a:noFill/>
              </a:ln>
              <a:effectLst/>
              <a:uLnTx/>
              <a:uFillTx/>
              <a:cs typeface="Segoe UI"/>
            </a:endParaRPr>
          </a:p>
        </p:txBody>
      </p:sp>
    </p:spTree>
    <p:extLst>
      <p:ext uri="{BB962C8B-B14F-4D97-AF65-F5344CB8AC3E}">
        <p14:creationId xmlns:p14="http://schemas.microsoft.com/office/powerpoint/2010/main" val="366977087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8F4"/>
        </a:solidFill>
        <a:effectLst/>
      </p:bgPr>
    </p:bg>
    <p:spTree>
      <p:nvGrpSpPr>
        <p:cNvPr id="1" name=""/>
        <p:cNvGrpSpPr/>
        <p:nvPr/>
      </p:nvGrpSpPr>
      <p:grpSpPr>
        <a:xfrm>
          <a:off x="0" y="0"/>
          <a:ext cx="0" cy="0"/>
          <a:chOff x="0" y="0"/>
          <a:chExt cx="0" cy="0"/>
        </a:xfrm>
      </p:grpSpPr>
      <p:cxnSp>
        <p:nvCxnSpPr>
          <p:cNvPr id="67" name="Straight Connector 66">
            <a:extLst>
              <a:ext uri="{FF2B5EF4-FFF2-40B4-BE49-F238E27FC236}">
                <a16:creationId xmlns:a16="http://schemas.microsoft.com/office/drawing/2014/main" id="{74A25EDF-FE9B-04CB-E511-C7088F101DC7}"/>
              </a:ext>
            </a:extLst>
          </p:cNvPr>
          <p:cNvCxnSpPr>
            <a:cxnSpLocks/>
          </p:cNvCxnSpPr>
          <p:nvPr/>
        </p:nvCxnSpPr>
        <p:spPr>
          <a:xfrm flipH="1">
            <a:off x="6342098" y="3429000"/>
            <a:ext cx="1282593" cy="0"/>
          </a:xfrm>
          <a:prstGeom prst="line">
            <a:avLst/>
          </a:prstGeom>
          <a:ln w="508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8" name="Round Same Side Corner Rectangle 67">
            <a:extLst>
              <a:ext uri="{FF2B5EF4-FFF2-40B4-BE49-F238E27FC236}">
                <a16:creationId xmlns:a16="http://schemas.microsoft.com/office/drawing/2014/main" id="{0832106A-C201-EEDA-C187-A9844F483E04}"/>
              </a:ext>
            </a:extLst>
          </p:cNvPr>
          <p:cNvSpPr/>
          <p:nvPr/>
        </p:nvSpPr>
        <p:spPr bwMode="auto">
          <a:xfrm rot="16200000">
            <a:off x="9031236" y="1007967"/>
            <a:ext cx="1479464" cy="4842068"/>
          </a:xfrm>
          <a:prstGeom prst="round2SameRect">
            <a:avLst>
              <a:gd name="adj1" fmla="val 50000"/>
              <a:gd name="adj2" fmla="val 0"/>
            </a:avLst>
          </a:prstGeom>
          <a:solidFill>
            <a:schemeClr val="accent3"/>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highlight>
                <a:srgbClr val="FFFF00"/>
              </a:highlight>
              <a:ea typeface="Segoe UI" pitchFamily="34" charset="0"/>
              <a:cs typeface="Segoe UI" pitchFamily="34" charset="0"/>
            </a:endParaRPr>
          </a:p>
        </p:txBody>
      </p:sp>
      <p:cxnSp>
        <p:nvCxnSpPr>
          <p:cNvPr id="69" name="Straight Connector 68">
            <a:extLst>
              <a:ext uri="{FF2B5EF4-FFF2-40B4-BE49-F238E27FC236}">
                <a16:creationId xmlns:a16="http://schemas.microsoft.com/office/drawing/2014/main" id="{8405F72A-3F3E-4AA3-6EDA-402748FFACA5}"/>
              </a:ext>
            </a:extLst>
          </p:cNvPr>
          <p:cNvCxnSpPr>
            <a:cxnSpLocks/>
          </p:cNvCxnSpPr>
          <p:nvPr/>
        </p:nvCxnSpPr>
        <p:spPr>
          <a:xfrm flipH="1">
            <a:off x="5465852" y="5593960"/>
            <a:ext cx="1282593" cy="0"/>
          </a:xfrm>
          <a:prstGeom prst="line">
            <a:avLst/>
          </a:prstGeom>
          <a:ln w="508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0" name="Round Same Side Corner Rectangle 69">
            <a:extLst>
              <a:ext uri="{FF2B5EF4-FFF2-40B4-BE49-F238E27FC236}">
                <a16:creationId xmlns:a16="http://schemas.microsoft.com/office/drawing/2014/main" id="{9E281295-BC78-B4FF-0966-03B999B6B4AB}"/>
              </a:ext>
            </a:extLst>
          </p:cNvPr>
          <p:cNvSpPr/>
          <p:nvPr/>
        </p:nvSpPr>
        <p:spPr bwMode="auto">
          <a:xfrm rot="16200000">
            <a:off x="8660280" y="2791413"/>
            <a:ext cx="1479464" cy="5583980"/>
          </a:xfrm>
          <a:prstGeom prst="round2SameRect">
            <a:avLst>
              <a:gd name="adj1" fmla="val 50000"/>
              <a:gd name="adj2" fmla="val 0"/>
            </a:avLst>
          </a:prstGeom>
          <a:solidFill>
            <a:schemeClr val="accent3"/>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cxnSp>
        <p:nvCxnSpPr>
          <p:cNvPr id="54" name="Straight Connector 53">
            <a:extLst>
              <a:ext uri="{FF2B5EF4-FFF2-40B4-BE49-F238E27FC236}">
                <a16:creationId xmlns:a16="http://schemas.microsoft.com/office/drawing/2014/main" id="{E6124968-2FC6-81D6-BF0A-EF59F784BA03}"/>
              </a:ext>
            </a:extLst>
          </p:cNvPr>
          <p:cNvCxnSpPr>
            <a:cxnSpLocks/>
          </p:cNvCxnSpPr>
          <p:nvPr/>
        </p:nvCxnSpPr>
        <p:spPr>
          <a:xfrm flipH="1">
            <a:off x="5496674" y="1305105"/>
            <a:ext cx="1282593" cy="0"/>
          </a:xfrm>
          <a:prstGeom prst="line">
            <a:avLst/>
          </a:prstGeom>
          <a:ln w="508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6" name="Round Same Side Corner Rectangle 65">
            <a:extLst>
              <a:ext uri="{FF2B5EF4-FFF2-40B4-BE49-F238E27FC236}">
                <a16:creationId xmlns:a16="http://schemas.microsoft.com/office/drawing/2014/main" id="{B9BC6067-1252-D671-C9D0-033E775E263B}"/>
              </a:ext>
            </a:extLst>
          </p:cNvPr>
          <p:cNvSpPr/>
          <p:nvPr/>
        </p:nvSpPr>
        <p:spPr bwMode="auto">
          <a:xfrm rot="16200000">
            <a:off x="8660280" y="-1497443"/>
            <a:ext cx="1479464" cy="5583981"/>
          </a:xfrm>
          <a:prstGeom prst="round2SameRect">
            <a:avLst>
              <a:gd name="adj1" fmla="val 50000"/>
              <a:gd name="adj2" fmla="val 0"/>
            </a:avLst>
          </a:prstGeom>
          <a:solidFill>
            <a:schemeClr val="accent3"/>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Oval 7">
            <a:extLst>
              <a:ext uri="{FF2B5EF4-FFF2-40B4-BE49-F238E27FC236}">
                <a16:creationId xmlns:a16="http://schemas.microsoft.com/office/drawing/2014/main" id="{0BCAAEB4-5B7C-80DD-60E2-4FC27DA77139}"/>
              </a:ext>
            </a:extLst>
          </p:cNvPr>
          <p:cNvSpPr/>
          <p:nvPr/>
        </p:nvSpPr>
        <p:spPr bwMode="auto">
          <a:xfrm>
            <a:off x="147031" y="331466"/>
            <a:ext cx="6195067" cy="6195067"/>
          </a:xfrm>
          <a:prstGeom prst="ellipse">
            <a:avLst/>
          </a:prstGeom>
          <a:noFill/>
          <a:ln w="50800">
            <a:solidFill>
              <a:srgbClr val="D59E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4BBEB0FE-2388-B4C0-AA08-EE7052C7F80C}"/>
              </a:ext>
            </a:extLst>
          </p:cNvPr>
          <p:cNvSpPr/>
          <p:nvPr/>
        </p:nvSpPr>
        <p:spPr bwMode="auto">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8E3473DA-40EB-3BEC-9C63-522C470211CC}"/>
              </a:ext>
            </a:extLst>
          </p:cNvPr>
          <p:cNvSpPr txBox="1"/>
          <p:nvPr/>
        </p:nvSpPr>
        <p:spPr>
          <a:xfrm>
            <a:off x="7499221" y="5234694"/>
            <a:ext cx="4221002" cy="693876"/>
          </a:xfrm>
          <a:prstGeom prst="rect">
            <a:avLst/>
          </a:prstGeom>
          <a:noFill/>
        </p:spPr>
        <p:txBody>
          <a:bodyPr wrap="square" lIns="0" tIns="0" rIns="0" bIns="0" anchor="ctr" anchorCtr="0">
            <a:noAutofit/>
          </a:bodyPr>
          <a:lstStyle/>
          <a:p>
            <a:r>
              <a:rPr lang="en-US" dirty="0">
                <a:solidFill>
                  <a:schemeClr val="bg1"/>
                </a:solidFill>
                <a:latin typeface="+mj-lt"/>
                <a:cs typeface="Arial"/>
              </a:rPr>
              <a:t>Optimized IT enablement</a:t>
            </a:r>
            <a:endParaRPr lang="en-US" dirty="0">
              <a:solidFill>
                <a:schemeClr val="bg1"/>
              </a:solidFill>
              <a:latin typeface="+mj-lt"/>
              <a:cs typeface="Arial" panose="020B0604020202020204" pitchFamily="34" charset="0"/>
            </a:endParaRPr>
          </a:p>
        </p:txBody>
      </p:sp>
      <p:sp>
        <p:nvSpPr>
          <p:cNvPr id="2" name="Title 1">
            <a:extLst>
              <a:ext uri="{FF2B5EF4-FFF2-40B4-BE49-F238E27FC236}">
                <a16:creationId xmlns:a16="http://schemas.microsoft.com/office/drawing/2014/main" id="{C6E1ADE5-4D59-6193-87C4-F806AA3A12A8}"/>
              </a:ext>
            </a:extLst>
          </p:cNvPr>
          <p:cNvSpPr>
            <a:spLocks noGrp="1"/>
          </p:cNvSpPr>
          <p:nvPr>
            <p:ph type="title"/>
          </p:nvPr>
        </p:nvSpPr>
        <p:spPr/>
        <p:txBody>
          <a:bodyPr/>
          <a:lstStyle/>
          <a:p>
            <a:r>
              <a:rPr lang="en-US" sz="3200" dirty="0">
                <a:solidFill>
                  <a:schemeClr val="accent3"/>
                </a:solidFill>
              </a:rPr>
              <a:t>Messaging framework</a:t>
            </a:r>
          </a:p>
        </p:txBody>
      </p:sp>
      <p:sp>
        <p:nvSpPr>
          <p:cNvPr id="3" name="Text Placeholder 2">
            <a:extLst>
              <a:ext uri="{FF2B5EF4-FFF2-40B4-BE49-F238E27FC236}">
                <a16:creationId xmlns:a16="http://schemas.microsoft.com/office/drawing/2014/main" id="{B5E7AB02-6ECD-DD8C-21EF-7ACE30D3EE61}"/>
              </a:ext>
            </a:extLst>
          </p:cNvPr>
          <p:cNvSpPr>
            <a:spLocks noGrp="1"/>
          </p:cNvSpPr>
          <p:nvPr>
            <p:ph type="body" sz="quarter" idx="11"/>
          </p:nvPr>
        </p:nvSpPr>
        <p:spPr>
          <a:xfrm>
            <a:off x="566339" y="1967282"/>
            <a:ext cx="3485365" cy="389654"/>
          </a:xfrm>
        </p:spPr>
        <p:txBody>
          <a:bodyPr/>
          <a:lstStyle/>
          <a:p>
            <a:r>
              <a:rPr lang="en-US" dirty="0">
                <a:cs typeface="Segoe UI"/>
              </a:rPr>
              <a:t>Secure productivity ENT</a:t>
            </a:r>
            <a:endParaRPr lang="en-US" dirty="0"/>
          </a:p>
        </p:txBody>
      </p:sp>
      <p:sp>
        <p:nvSpPr>
          <p:cNvPr id="15" name="TextBox 14">
            <a:extLst>
              <a:ext uri="{FF2B5EF4-FFF2-40B4-BE49-F238E27FC236}">
                <a16:creationId xmlns:a16="http://schemas.microsoft.com/office/drawing/2014/main" id="{9FC5466C-0AAB-800C-D929-9D3FD940657F}"/>
              </a:ext>
            </a:extLst>
          </p:cNvPr>
          <p:cNvSpPr txBox="1"/>
          <p:nvPr/>
        </p:nvSpPr>
        <p:spPr>
          <a:xfrm>
            <a:off x="8248528" y="3079414"/>
            <a:ext cx="3359271" cy="693876"/>
          </a:xfrm>
          <a:prstGeom prst="rect">
            <a:avLst/>
          </a:prstGeom>
          <a:noFill/>
        </p:spPr>
        <p:txBody>
          <a:bodyPr wrap="square" lIns="0" tIns="0" rIns="0" bIns="0" anchor="ctr" anchorCtr="0">
            <a:noAutofit/>
          </a:bodyPr>
          <a:lstStyle/>
          <a:p>
            <a:r>
              <a:rPr lang="en-US" dirty="0">
                <a:solidFill>
                  <a:schemeClr val="bg1"/>
                </a:solidFill>
                <a:latin typeface="+mj-lt"/>
                <a:cs typeface="Arial"/>
              </a:rPr>
              <a:t>AI-ready business protection</a:t>
            </a:r>
            <a:endParaRPr lang="en-US" dirty="0">
              <a:solidFill>
                <a:schemeClr val="bg1"/>
              </a:solidFill>
              <a:latin typeface="+mj-lt"/>
              <a:cs typeface="Arial" panose="020B0604020202020204" pitchFamily="34" charset="0"/>
            </a:endParaRPr>
          </a:p>
        </p:txBody>
      </p:sp>
      <p:sp>
        <p:nvSpPr>
          <p:cNvPr id="71" name="Oval 70">
            <a:extLst>
              <a:ext uri="{FF2B5EF4-FFF2-40B4-BE49-F238E27FC236}">
                <a16:creationId xmlns:a16="http://schemas.microsoft.com/office/drawing/2014/main" id="{0224285E-A808-C326-1FCF-B96B26500B49}"/>
              </a:ext>
            </a:extLst>
          </p:cNvPr>
          <p:cNvSpPr/>
          <p:nvPr/>
        </p:nvSpPr>
        <p:spPr bwMode="auto">
          <a:xfrm>
            <a:off x="5062154" y="866699"/>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2" name="Oval 71">
            <a:extLst>
              <a:ext uri="{FF2B5EF4-FFF2-40B4-BE49-F238E27FC236}">
                <a16:creationId xmlns:a16="http://schemas.microsoft.com/office/drawing/2014/main" id="{7F3E7AA7-5579-8B69-FB38-BC797B79FAC5}"/>
              </a:ext>
            </a:extLst>
          </p:cNvPr>
          <p:cNvSpPr/>
          <p:nvPr/>
        </p:nvSpPr>
        <p:spPr bwMode="auto">
          <a:xfrm>
            <a:off x="5891391" y="2998505"/>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3" name="Oval 72">
            <a:extLst>
              <a:ext uri="{FF2B5EF4-FFF2-40B4-BE49-F238E27FC236}">
                <a16:creationId xmlns:a16="http://schemas.microsoft.com/office/drawing/2014/main" id="{D6A0FB75-9E39-563E-5FDA-4158FC93B27C}"/>
              </a:ext>
            </a:extLst>
          </p:cNvPr>
          <p:cNvSpPr/>
          <p:nvPr/>
        </p:nvSpPr>
        <p:spPr bwMode="auto">
          <a:xfrm>
            <a:off x="5062154" y="5164288"/>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9" name="TextBox 78">
            <a:extLst>
              <a:ext uri="{FF2B5EF4-FFF2-40B4-BE49-F238E27FC236}">
                <a16:creationId xmlns:a16="http://schemas.microsoft.com/office/drawing/2014/main" id="{2192A09D-F9C8-6D51-F520-A16C9D246F65}"/>
              </a:ext>
            </a:extLst>
          </p:cNvPr>
          <p:cNvSpPr txBox="1"/>
          <p:nvPr/>
        </p:nvSpPr>
        <p:spPr>
          <a:xfrm>
            <a:off x="7507848" y="944809"/>
            <a:ext cx="3894323" cy="693876"/>
          </a:xfrm>
          <a:prstGeom prst="rect">
            <a:avLst/>
          </a:prstGeom>
          <a:noFill/>
        </p:spPr>
        <p:txBody>
          <a:bodyPr wrap="square" lIns="0" tIns="0" rIns="0" bIns="0" anchor="ctr" anchorCtr="0">
            <a:noAutofit/>
          </a:bodyPr>
          <a:lstStyle/>
          <a:p>
            <a:r>
              <a:rPr lang="en-US" dirty="0">
                <a:solidFill>
                  <a:schemeClr val="bg1"/>
                </a:solidFill>
                <a:latin typeface="+mj-lt"/>
                <a:ea typeface="Calibri"/>
                <a:cs typeface="Arial"/>
              </a:rPr>
              <a:t>Secure productivity</a:t>
            </a:r>
          </a:p>
        </p:txBody>
      </p:sp>
      <p:sp>
        <p:nvSpPr>
          <p:cNvPr id="10" name="TextBox 9">
            <a:extLst>
              <a:ext uri="{FF2B5EF4-FFF2-40B4-BE49-F238E27FC236}">
                <a16:creationId xmlns:a16="http://schemas.microsoft.com/office/drawing/2014/main" id="{E7D87ED4-93E4-6B17-8701-462D873D32F6}"/>
              </a:ext>
            </a:extLst>
          </p:cNvPr>
          <p:cNvSpPr txBox="1"/>
          <p:nvPr/>
        </p:nvSpPr>
        <p:spPr>
          <a:xfrm>
            <a:off x="609798" y="2904366"/>
            <a:ext cx="3403158" cy="1938992"/>
          </a:xfrm>
          <a:prstGeom prst="rect">
            <a:avLst/>
          </a:prstGeom>
          <a:noFill/>
        </p:spPr>
        <p:txBody>
          <a:bodyPr wrap="square" lIns="0" tIns="0" rIns="0" bIns="0" rtlCol="0" anchor="t">
            <a:spAutoFit/>
          </a:bodyPr>
          <a:lstStyle/>
          <a:p>
            <a:pPr>
              <a:defRPr/>
            </a:pPr>
            <a:r>
              <a:rPr lang="en-US" sz="1800" dirty="0">
                <a:effectLst/>
                <a:latin typeface="Segoe UI"/>
                <a:ea typeface="Calibri"/>
                <a:cs typeface="Segoe UI"/>
              </a:rPr>
              <a:t>Built on top of a secure foundation, Microsoft 365 is the </a:t>
            </a:r>
            <a:r>
              <a:rPr lang="en-US" dirty="0">
                <a:latin typeface="Segoe UI"/>
                <a:ea typeface="Calibri"/>
                <a:cs typeface="Segoe UI"/>
              </a:rPr>
              <a:t>cloud productivity </a:t>
            </a:r>
            <a:r>
              <a:rPr lang="en-US" sz="1800" dirty="0">
                <a:effectLst/>
                <a:latin typeface="Segoe UI"/>
                <a:ea typeface="Calibri"/>
                <a:cs typeface="Segoe UI"/>
              </a:rPr>
              <a:t>platform of choice that delivers more secure, intelligent productivity plus enterprise-grade device and app management.</a:t>
            </a:r>
            <a:r>
              <a:rPr lang="en-US" dirty="0">
                <a:latin typeface="Segoe UI"/>
                <a:ea typeface="Calibri"/>
                <a:cs typeface="Segoe UI"/>
              </a:rPr>
              <a:t> </a:t>
            </a:r>
            <a:endParaRPr kumimoji="0" lang="en-US" b="1" i="0" u="none" strike="noStrike" kern="1200" cap="none" spc="0" normalizeH="0" baseline="0" noProof="0" dirty="0">
              <a:ln>
                <a:noFill/>
              </a:ln>
              <a:effectLst/>
              <a:uLnTx/>
              <a:uFillTx/>
              <a:latin typeface="Calibri"/>
              <a:ea typeface="Calibri" panose="020F0502020204030204" pitchFamily="34" charset="0"/>
              <a:cs typeface="Calibri"/>
            </a:endParaRPr>
          </a:p>
        </p:txBody>
      </p:sp>
      <p:sp>
        <p:nvSpPr>
          <p:cNvPr id="11" name="Graphic 3">
            <a:extLst>
              <a:ext uri="{FF2B5EF4-FFF2-40B4-BE49-F238E27FC236}">
                <a16:creationId xmlns:a16="http://schemas.microsoft.com/office/drawing/2014/main" id="{2C9EC75A-6A48-E150-DE1A-F238F7CBD590}"/>
              </a:ext>
            </a:extLst>
          </p:cNvPr>
          <p:cNvSpPr/>
          <p:nvPr/>
        </p:nvSpPr>
        <p:spPr>
          <a:xfrm>
            <a:off x="5238096" y="1044176"/>
            <a:ext cx="503608" cy="503608"/>
          </a:xfrm>
          <a:custGeom>
            <a:avLst/>
            <a:gdLst>
              <a:gd name="connsiteX0" fmla="*/ 113045 w 381000"/>
              <a:gd name="connsiteY0" fmla="*/ 267955 h 381000"/>
              <a:gd name="connsiteX1" fmla="*/ 113045 w 381000"/>
              <a:gd name="connsiteY1" fmla="*/ 288160 h 381000"/>
              <a:gd name="connsiteX2" fmla="*/ 92840 w 381000"/>
              <a:gd name="connsiteY2" fmla="*/ 288160 h 381000"/>
              <a:gd name="connsiteX3" fmla="*/ 92840 w 381000"/>
              <a:gd name="connsiteY3" fmla="*/ 92840 h 381000"/>
              <a:gd name="connsiteX4" fmla="*/ 222357 w 381000"/>
              <a:gd name="connsiteY4" fmla="*/ 56094 h 381000"/>
              <a:gd name="connsiteX5" fmla="*/ 232980 w 381000"/>
              <a:gd name="connsiteY5" fmla="*/ 73283 h 381000"/>
              <a:gd name="connsiteX6" fmla="*/ 215791 w 381000"/>
              <a:gd name="connsiteY6" fmla="*/ 83905 h 381000"/>
              <a:gd name="connsiteX7" fmla="*/ 113045 w 381000"/>
              <a:gd name="connsiteY7" fmla="*/ 113045 h 381000"/>
              <a:gd name="connsiteX8" fmla="*/ 113045 w 381000"/>
              <a:gd name="connsiteY8" fmla="*/ 267955 h 381000"/>
              <a:gd name="connsiteX9" fmla="*/ 302664 w 381000"/>
              <a:gd name="connsiteY9" fmla="*/ 136046 h 381000"/>
              <a:gd name="connsiteX10" fmla="*/ 320869 w 381000"/>
              <a:gd name="connsiteY10" fmla="*/ 144816 h 381000"/>
              <a:gd name="connsiteX11" fmla="*/ 288160 w 381000"/>
              <a:gd name="connsiteY11" fmla="*/ 288160 h 381000"/>
              <a:gd name="connsiteX12" fmla="*/ 267955 w 381000"/>
              <a:gd name="connsiteY12" fmla="*/ 288160 h 381000"/>
              <a:gd name="connsiteX13" fmla="*/ 267955 w 381000"/>
              <a:gd name="connsiteY13" fmla="*/ 267955 h 381000"/>
              <a:gd name="connsiteX14" fmla="*/ 293896 w 381000"/>
              <a:gd name="connsiteY14" fmla="*/ 154248 h 381000"/>
              <a:gd name="connsiteX15" fmla="*/ 302664 w 381000"/>
              <a:gd name="connsiteY15" fmla="*/ 136046 h 381000"/>
              <a:gd name="connsiteX16" fmla="*/ 264397 w 381000"/>
              <a:gd name="connsiteY16" fmla="*/ 88912 h 381000"/>
              <a:gd name="connsiteX17" fmla="*/ 279528 w 381000"/>
              <a:gd name="connsiteY17" fmla="*/ 88620 h 381000"/>
              <a:gd name="connsiteX18" fmla="*/ 282725 w 381000"/>
              <a:gd name="connsiteY18" fmla="*/ 103411 h 381000"/>
              <a:gd name="connsiteX19" fmla="*/ 280262 w 381000"/>
              <a:gd name="connsiteY19" fmla="*/ 108178 h 381000"/>
              <a:gd name="connsiteX20" fmla="*/ 273712 w 381000"/>
              <a:gd name="connsiteY20" fmla="*/ 120811 h 381000"/>
              <a:gd name="connsiteX21" fmla="*/ 253279 w 381000"/>
              <a:gd name="connsiteY21" fmla="*/ 159852 h 381000"/>
              <a:gd name="connsiteX22" fmla="*/ 231257 w 381000"/>
              <a:gd name="connsiteY22" fmla="*/ 200938 h 381000"/>
              <a:gd name="connsiteX23" fmla="*/ 222654 w 381000"/>
              <a:gd name="connsiteY23" fmla="*/ 216235 h 381000"/>
              <a:gd name="connsiteX24" fmla="*/ 216576 w 381000"/>
              <a:gd name="connsiteY24" fmla="*/ 225758 h 381000"/>
              <a:gd name="connsiteX25" fmla="*/ 166402 w 381000"/>
              <a:gd name="connsiteY25" fmla="*/ 231608 h 381000"/>
              <a:gd name="connsiteX26" fmla="*/ 160552 w 381000"/>
              <a:gd name="connsiteY26" fmla="*/ 181434 h 381000"/>
              <a:gd name="connsiteX27" fmla="*/ 168419 w 381000"/>
              <a:gd name="connsiteY27" fmla="*/ 173328 h 381000"/>
              <a:gd name="connsiteX28" fmla="*/ 181327 w 381000"/>
              <a:gd name="connsiteY28" fmla="*/ 161437 h 381000"/>
              <a:gd name="connsiteX29" fmla="*/ 216244 w 381000"/>
              <a:gd name="connsiteY29" fmla="*/ 130553 h 381000"/>
              <a:gd name="connsiteX30" fmla="*/ 249538 w 381000"/>
              <a:gd name="connsiteY30" fmla="*/ 101686 h 381000"/>
              <a:gd name="connsiteX31" fmla="*/ 260326 w 381000"/>
              <a:gd name="connsiteY31" fmla="*/ 92405 h 381000"/>
              <a:gd name="connsiteX32" fmla="*/ 264397 w 381000"/>
              <a:gd name="connsiteY32" fmla="*/ 88912 h 381000"/>
              <a:gd name="connsiteX33" fmla="*/ 381000 w 381000"/>
              <a:gd name="connsiteY33" fmla="*/ 190500 h 381000"/>
              <a:gd name="connsiteX34" fmla="*/ 190500 w 381000"/>
              <a:gd name="connsiteY34" fmla="*/ 381000 h 381000"/>
              <a:gd name="connsiteX35" fmla="*/ 0 w 381000"/>
              <a:gd name="connsiteY35" fmla="*/ 190500 h 381000"/>
              <a:gd name="connsiteX36" fmla="*/ 190500 w 381000"/>
              <a:gd name="connsiteY36" fmla="*/ 0 h 381000"/>
              <a:gd name="connsiteX37" fmla="*/ 381000 w 381000"/>
              <a:gd name="connsiteY37" fmla="*/ 190500 h 381000"/>
              <a:gd name="connsiteX38" fmla="*/ 28575 w 381000"/>
              <a:gd name="connsiteY38" fmla="*/ 190500 h 381000"/>
              <a:gd name="connsiteX39" fmla="*/ 190500 w 381000"/>
              <a:gd name="connsiteY39" fmla="*/ 352425 h 381000"/>
              <a:gd name="connsiteX40" fmla="*/ 352425 w 381000"/>
              <a:gd name="connsiteY40" fmla="*/ 190500 h 381000"/>
              <a:gd name="connsiteX41" fmla="*/ 190500 w 381000"/>
              <a:gd name="connsiteY41" fmla="*/ 28575 h 381000"/>
              <a:gd name="connsiteX42" fmla="*/ 28575 w 381000"/>
              <a:gd name="connsiteY42" fmla="*/ 1905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 h="381000">
                <a:moveTo>
                  <a:pt x="113045" y="267955"/>
                </a:moveTo>
                <a:cubicBezTo>
                  <a:pt x="118625" y="273535"/>
                  <a:pt x="118625" y="282580"/>
                  <a:pt x="113045" y="288160"/>
                </a:cubicBezTo>
                <a:cubicBezTo>
                  <a:pt x="107466" y="293740"/>
                  <a:pt x="98419" y="293740"/>
                  <a:pt x="92840" y="288160"/>
                </a:cubicBezTo>
                <a:cubicBezTo>
                  <a:pt x="38903" y="234224"/>
                  <a:pt x="38903" y="146776"/>
                  <a:pt x="92840" y="92840"/>
                </a:cubicBezTo>
                <a:cubicBezTo>
                  <a:pt x="127984" y="57695"/>
                  <a:pt x="177354" y="45467"/>
                  <a:pt x="222357" y="56094"/>
                </a:cubicBezTo>
                <a:cubicBezTo>
                  <a:pt x="230038" y="57908"/>
                  <a:pt x="234793" y="65603"/>
                  <a:pt x="232980" y="73283"/>
                </a:cubicBezTo>
                <a:cubicBezTo>
                  <a:pt x="231166" y="80963"/>
                  <a:pt x="223472" y="85718"/>
                  <a:pt x="215791" y="83905"/>
                </a:cubicBezTo>
                <a:cubicBezTo>
                  <a:pt x="180023" y="75458"/>
                  <a:pt x="140898" y="85193"/>
                  <a:pt x="113045" y="113045"/>
                </a:cubicBezTo>
                <a:cubicBezTo>
                  <a:pt x="70268" y="155823"/>
                  <a:pt x="70268" y="225177"/>
                  <a:pt x="113045" y="267955"/>
                </a:cubicBezTo>
                <a:close/>
                <a:moveTo>
                  <a:pt x="302664" y="136046"/>
                </a:moveTo>
                <a:cubicBezTo>
                  <a:pt x="310113" y="133441"/>
                  <a:pt x="318263" y="137367"/>
                  <a:pt x="320869" y="144816"/>
                </a:cubicBezTo>
                <a:cubicBezTo>
                  <a:pt x="337819" y="193287"/>
                  <a:pt x="326944" y="249378"/>
                  <a:pt x="288160" y="288160"/>
                </a:cubicBezTo>
                <a:cubicBezTo>
                  <a:pt x="282580" y="293740"/>
                  <a:pt x="273535" y="293740"/>
                  <a:pt x="267955" y="288160"/>
                </a:cubicBezTo>
                <a:cubicBezTo>
                  <a:pt x="262376" y="282580"/>
                  <a:pt x="262376" y="273535"/>
                  <a:pt x="267955" y="267955"/>
                </a:cubicBezTo>
                <a:cubicBezTo>
                  <a:pt x="298687" y="237222"/>
                  <a:pt x="307360" y="192754"/>
                  <a:pt x="293896" y="154248"/>
                </a:cubicBezTo>
                <a:cubicBezTo>
                  <a:pt x="291290" y="146800"/>
                  <a:pt x="295216" y="138650"/>
                  <a:pt x="302664" y="136046"/>
                </a:cubicBezTo>
                <a:close/>
                <a:moveTo>
                  <a:pt x="264397" y="88912"/>
                </a:moveTo>
                <a:cubicBezTo>
                  <a:pt x="268723" y="85210"/>
                  <a:pt x="275063" y="85087"/>
                  <a:pt x="279528" y="88620"/>
                </a:cubicBezTo>
                <a:cubicBezTo>
                  <a:pt x="283994" y="92152"/>
                  <a:pt x="285333" y="98351"/>
                  <a:pt x="282725" y="103411"/>
                </a:cubicBezTo>
                <a:lnTo>
                  <a:pt x="280262" y="108178"/>
                </a:lnTo>
                <a:cubicBezTo>
                  <a:pt x="278692" y="111214"/>
                  <a:pt x="276440" y="115562"/>
                  <a:pt x="273712" y="120811"/>
                </a:cubicBezTo>
                <a:cubicBezTo>
                  <a:pt x="268258" y="131307"/>
                  <a:pt x="260897" y="145416"/>
                  <a:pt x="253279" y="159852"/>
                </a:cubicBezTo>
                <a:cubicBezTo>
                  <a:pt x="245667" y="174279"/>
                  <a:pt x="237773" y="189077"/>
                  <a:pt x="231257" y="200938"/>
                </a:cubicBezTo>
                <a:cubicBezTo>
                  <a:pt x="228002" y="206862"/>
                  <a:pt x="225061" y="212110"/>
                  <a:pt x="222654" y="216235"/>
                </a:cubicBezTo>
                <a:cubicBezTo>
                  <a:pt x="220414" y="220073"/>
                  <a:pt x="218214" y="223687"/>
                  <a:pt x="216576" y="225758"/>
                </a:cubicBezTo>
                <a:cubicBezTo>
                  <a:pt x="204336" y="241228"/>
                  <a:pt x="181872" y="243848"/>
                  <a:pt x="166402" y="231608"/>
                </a:cubicBezTo>
                <a:cubicBezTo>
                  <a:pt x="150931" y="219368"/>
                  <a:pt x="148312" y="196905"/>
                  <a:pt x="160552" y="181434"/>
                </a:cubicBezTo>
                <a:cubicBezTo>
                  <a:pt x="162190" y="179363"/>
                  <a:pt x="165202" y="176390"/>
                  <a:pt x="168419" y="173328"/>
                </a:cubicBezTo>
                <a:cubicBezTo>
                  <a:pt x="171881" y="170037"/>
                  <a:pt x="176312" y="165966"/>
                  <a:pt x="181327" y="161437"/>
                </a:cubicBezTo>
                <a:cubicBezTo>
                  <a:pt x="191371" y="152368"/>
                  <a:pt x="203955" y="141281"/>
                  <a:pt x="216244" y="130553"/>
                </a:cubicBezTo>
                <a:cubicBezTo>
                  <a:pt x="228541" y="119817"/>
                  <a:pt x="240579" y="109408"/>
                  <a:pt x="249538" y="101686"/>
                </a:cubicBezTo>
                <a:cubicBezTo>
                  <a:pt x="254018" y="97824"/>
                  <a:pt x="257731" y="94632"/>
                  <a:pt x="260326" y="92405"/>
                </a:cubicBezTo>
                <a:lnTo>
                  <a:pt x="264397" y="88912"/>
                </a:lnTo>
                <a:close/>
                <a:moveTo>
                  <a:pt x="381000" y="190500"/>
                </a:moveTo>
                <a:cubicBezTo>
                  <a:pt x="381000" y="295709"/>
                  <a:pt x="295709" y="381000"/>
                  <a:pt x="190500" y="381000"/>
                </a:cubicBezTo>
                <a:cubicBezTo>
                  <a:pt x="85290" y="381000"/>
                  <a:pt x="0" y="295709"/>
                  <a:pt x="0" y="190500"/>
                </a:cubicBezTo>
                <a:cubicBezTo>
                  <a:pt x="0" y="85290"/>
                  <a:pt x="85290" y="0"/>
                  <a:pt x="190500" y="0"/>
                </a:cubicBezTo>
                <a:cubicBezTo>
                  <a:pt x="295709" y="0"/>
                  <a:pt x="381000" y="85290"/>
                  <a:pt x="381000" y="190500"/>
                </a:cubicBezTo>
                <a:close/>
                <a:moveTo>
                  <a:pt x="28575" y="190500"/>
                </a:moveTo>
                <a:cubicBezTo>
                  <a:pt x="28575" y="279928"/>
                  <a:pt x="101071" y="352425"/>
                  <a:pt x="190500" y="352425"/>
                </a:cubicBezTo>
                <a:cubicBezTo>
                  <a:pt x="279928" y="352425"/>
                  <a:pt x="352425" y="279928"/>
                  <a:pt x="352425" y="190500"/>
                </a:cubicBezTo>
                <a:cubicBezTo>
                  <a:pt x="352425" y="101071"/>
                  <a:pt x="279928" y="28575"/>
                  <a:pt x="190500" y="28575"/>
                </a:cubicBezTo>
                <a:cubicBezTo>
                  <a:pt x="101071" y="28575"/>
                  <a:pt x="28575" y="101071"/>
                  <a:pt x="28575" y="190500"/>
                </a:cubicBezTo>
                <a:close/>
              </a:path>
            </a:pathLst>
          </a:custGeom>
          <a:solidFill>
            <a:schemeClr val="accent3"/>
          </a:solidFill>
          <a:ln w="19050" cap="flat">
            <a:noFill/>
            <a:prstDash val="solid"/>
            <a:miter/>
          </a:ln>
        </p:spPr>
        <p:txBody>
          <a:bodyPr rtlCol="0" anchor="ctr"/>
          <a:lstStyle/>
          <a:p>
            <a:endParaRPr lang="en-US"/>
          </a:p>
        </p:txBody>
      </p:sp>
      <p:sp>
        <p:nvSpPr>
          <p:cNvPr id="12" name="Graphic 5">
            <a:extLst>
              <a:ext uri="{FF2B5EF4-FFF2-40B4-BE49-F238E27FC236}">
                <a16:creationId xmlns:a16="http://schemas.microsoft.com/office/drawing/2014/main" id="{51FF90A1-9A10-7B7B-63A7-518D7BAFC3F7}"/>
              </a:ext>
            </a:extLst>
          </p:cNvPr>
          <p:cNvSpPr/>
          <p:nvPr/>
        </p:nvSpPr>
        <p:spPr>
          <a:xfrm>
            <a:off x="5247748" y="5330716"/>
            <a:ext cx="528788" cy="528788"/>
          </a:xfrm>
          <a:custGeom>
            <a:avLst/>
            <a:gdLst>
              <a:gd name="connsiteX0" fmla="*/ 190500 w 400050"/>
              <a:gd name="connsiteY0" fmla="*/ 104775 h 400050"/>
              <a:gd name="connsiteX1" fmla="*/ 295275 w 400050"/>
              <a:gd name="connsiteY1" fmla="*/ 209550 h 400050"/>
              <a:gd name="connsiteX2" fmla="*/ 400050 w 400050"/>
              <a:gd name="connsiteY2" fmla="*/ 104775 h 400050"/>
              <a:gd name="connsiteX3" fmla="*/ 295275 w 400050"/>
              <a:gd name="connsiteY3" fmla="*/ 0 h 400050"/>
              <a:gd name="connsiteX4" fmla="*/ 190500 w 400050"/>
              <a:gd name="connsiteY4" fmla="*/ 104775 h 400050"/>
              <a:gd name="connsiteX5" fmla="*/ 352425 w 400050"/>
              <a:gd name="connsiteY5" fmla="*/ 38100 h 400050"/>
              <a:gd name="connsiteX6" fmla="*/ 361950 w 400050"/>
              <a:gd name="connsiteY6" fmla="*/ 47625 h 400050"/>
              <a:gd name="connsiteX7" fmla="*/ 361950 w 400050"/>
              <a:gd name="connsiteY7" fmla="*/ 85725 h 400050"/>
              <a:gd name="connsiteX8" fmla="*/ 352425 w 400050"/>
              <a:gd name="connsiteY8" fmla="*/ 95250 h 400050"/>
              <a:gd name="connsiteX9" fmla="*/ 314325 w 400050"/>
              <a:gd name="connsiteY9" fmla="*/ 95250 h 400050"/>
              <a:gd name="connsiteX10" fmla="*/ 304800 w 400050"/>
              <a:gd name="connsiteY10" fmla="*/ 85725 h 400050"/>
              <a:gd name="connsiteX11" fmla="*/ 314325 w 400050"/>
              <a:gd name="connsiteY11" fmla="*/ 76200 h 400050"/>
              <a:gd name="connsiteX12" fmla="*/ 333381 w 400050"/>
              <a:gd name="connsiteY12" fmla="*/ 76200 h 400050"/>
              <a:gd name="connsiteX13" fmla="*/ 295275 w 400050"/>
              <a:gd name="connsiteY13" fmla="*/ 57150 h 400050"/>
              <a:gd name="connsiteX14" fmla="*/ 256666 w 400050"/>
              <a:gd name="connsiteY14" fmla="*/ 76886 h 400050"/>
              <a:gd name="connsiteX15" fmla="*/ 243364 w 400050"/>
              <a:gd name="connsiteY15" fmla="*/ 79017 h 400050"/>
              <a:gd name="connsiteX16" fmla="*/ 241234 w 400050"/>
              <a:gd name="connsiteY16" fmla="*/ 65716 h 400050"/>
              <a:gd name="connsiteX17" fmla="*/ 295275 w 400050"/>
              <a:gd name="connsiteY17" fmla="*/ 38100 h 400050"/>
              <a:gd name="connsiteX18" fmla="*/ 342900 w 400050"/>
              <a:gd name="connsiteY18" fmla="*/ 58114 h 400050"/>
              <a:gd name="connsiteX19" fmla="*/ 342900 w 400050"/>
              <a:gd name="connsiteY19" fmla="*/ 47625 h 400050"/>
              <a:gd name="connsiteX20" fmla="*/ 352425 w 400050"/>
              <a:gd name="connsiteY20" fmla="*/ 38100 h 400050"/>
              <a:gd name="connsiteX21" fmla="*/ 247650 w 400050"/>
              <a:gd name="connsiteY21" fmla="*/ 151436 h 400050"/>
              <a:gd name="connsiteX22" fmla="*/ 247650 w 400050"/>
              <a:gd name="connsiteY22" fmla="*/ 161925 h 400050"/>
              <a:gd name="connsiteX23" fmla="*/ 238125 w 400050"/>
              <a:gd name="connsiteY23" fmla="*/ 171450 h 400050"/>
              <a:gd name="connsiteX24" fmla="*/ 228600 w 400050"/>
              <a:gd name="connsiteY24" fmla="*/ 161925 h 400050"/>
              <a:gd name="connsiteX25" fmla="*/ 228600 w 400050"/>
              <a:gd name="connsiteY25" fmla="*/ 123825 h 400050"/>
              <a:gd name="connsiteX26" fmla="*/ 238125 w 400050"/>
              <a:gd name="connsiteY26" fmla="*/ 114300 h 400050"/>
              <a:gd name="connsiteX27" fmla="*/ 276225 w 400050"/>
              <a:gd name="connsiteY27" fmla="*/ 114300 h 400050"/>
              <a:gd name="connsiteX28" fmla="*/ 285750 w 400050"/>
              <a:gd name="connsiteY28" fmla="*/ 123825 h 400050"/>
              <a:gd name="connsiteX29" fmla="*/ 276225 w 400050"/>
              <a:gd name="connsiteY29" fmla="*/ 133350 h 400050"/>
              <a:gd name="connsiteX30" fmla="*/ 257171 w 400050"/>
              <a:gd name="connsiteY30" fmla="*/ 133350 h 400050"/>
              <a:gd name="connsiteX31" fmla="*/ 295275 w 400050"/>
              <a:gd name="connsiteY31" fmla="*/ 152400 h 400050"/>
              <a:gd name="connsiteX32" fmla="*/ 331683 w 400050"/>
              <a:gd name="connsiteY32" fmla="*/ 135480 h 400050"/>
              <a:gd name="connsiteX33" fmla="*/ 345106 w 400050"/>
              <a:gd name="connsiteY33" fmla="*/ 134347 h 400050"/>
              <a:gd name="connsiteX34" fmla="*/ 346238 w 400050"/>
              <a:gd name="connsiteY34" fmla="*/ 147770 h 400050"/>
              <a:gd name="connsiteX35" fmla="*/ 295275 w 400050"/>
              <a:gd name="connsiteY35" fmla="*/ 171450 h 400050"/>
              <a:gd name="connsiteX36" fmla="*/ 247650 w 400050"/>
              <a:gd name="connsiteY36" fmla="*/ 151436 h 400050"/>
              <a:gd name="connsiteX37" fmla="*/ 352402 w 400050"/>
              <a:gd name="connsiteY37" fmla="*/ 281022 h 400050"/>
              <a:gd name="connsiteX38" fmla="*/ 352402 w 400050"/>
              <a:gd name="connsiteY38" fmla="*/ 214663 h 400050"/>
              <a:gd name="connsiteX39" fmla="*/ 380977 w 400050"/>
              <a:gd name="connsiteY39" fmla="*/ 194148 h 400050"/>
              <a:gd name="connsiteX40" fmla="*/ 380977 w 400050"/>
              <a:gd name="connsiteY40" fmla="*/ 281022 h 400050"/>
              <a:gd name="connsiteX41" fmla="*/ 341050 w 400050"/>
              <a:gd name="connsiteY41" fmla="*/ 323785 h 400050"/>
              <a:gd name="connsiteX42" fmla="*/ 338115 w 400050"/>
              <a:gd name="connsiteY42" fmla="*/ 323884 h 400050"/>
              <a:gd name="connsiteX43" fmla="*/ 257156 w 400050"/>
              <a:gd name="connsiteY43" fmla="*/ 323879 h 400050"/>
              <a:gd name="connsiteX44" fmla="*/ 257156 w 400050"/>
              <a:gd name="connsiteY44" fmla="*/ 371465 h 400050"/>
              <a:gd name="connsiteX45" fmla="*/ 290513 w 400050"/>
              <a:gd name="connsiteY45" fmla="*/ 371475 h 400050"/>
              <a:gd name="connsiteX46" fmla="*/ 304800 w 400050"/>
              <a:gd name="connsiteY46" fmla="*/ 385763 h 400050"/>
              <a:gd name="connsiteX47" fmla="*/ 292452 w 400050"/>
              <a:gd name="connsiteY47" fmla="*/ 399919 h 400050"/>
              <a:gd name="connsiteX48" fmla="*/ 290513 w 400050"/>
              <a:gd name="connsiteY48" fmla="*/ 400050 h 400050"/>
              <a:gd name="connsiteX49" fmla="*/ 90488 w 400050"/>
              <a:gd name="connsiteY49" fmla="*/ 400050 h 400050"/>
              <a:gd name="connsiteX50" fmla="*/ 76200 w 400050"/>
              <a:gd name="connsiteY50" fmla="*/ 385763 h 400050"/>
              <a:gd name="connsiteX51" fmla="*/ 88549 w 400050"/>
              <a:gd name="connsiteY51" fmla="*/ 371605 h 400050"/>
              <a:gd name="connsiteX52" fmla="*/ 90488 w 400050"/>
              <a:gd name="connsiteY52" fmla="*/ 371475 h 400050"/>
              <a:gd name="connsiteX53" fmla="*/ 123806 w 400050"/>
              <a:gd name="connsiteY53" fmla="*/ 371465 h 400050"/>
              <a:gd name="connsiteX54" fmla="*/ 123806 w 400050"/>
              <a:gd name="connsiteY54" fmla="*/ 323879 h 400050"/>
              <a:gd name="connsiteX55" fmla="*/ 42863 w 400050"/>
              <a:gd name="connsiteY55" fmla="*/ 323884 h 400050"/>
              <a:gd name="connsiteX56" fmla="*/ 99 w 400050"/>
              <a:gd name="connsiteY56" fmla="*/ 283956 h 400050"/>
              <a:gd name="connsiteX57" fmla="*/ 0 w 400050"/>
              <a:gd name="connsiteY57" fmla="*/ 281022 h 400050"/>
              <a:gd name="connsiteX58" fmla="*/ 0 w 400050"/>
              <a:gd name="connsiteY58" fmla="*/ 80953 h 400050"/>
              <a:gd name="connsiteX59" fmla="*/ 39928 w 400050"/>
              <a:gd name="connsiteY59" fmla="*/ 38190 h 400050"/>
              <a:gd name="connsiteX60" fmla="*/ 42863 w 400050"/>
              <a:gd name="connsiteY60" fmla="*/ 38091 h 400050"/>
              <a:gd name="connsiteX61" fmla="*/ 190921 w 400050"/>
              <a:gd name="connsiteY61" fmla="*/ 38091 h 400050"/>
              <a:gd name="connsiteX62" fmla="*/ 177426 w 400050"/>
              <a:gd name="connsiteY62" fmla="*/ 66666 h 400050"/>
              <a:gd name="connsiteX63" fmla="*/ 42863 w 400050"/>
              <a:gd name="connsiteY63" fmla="*/ 66666 h 400050"/>
              <a:gd name="connsiteX64" fmla="*/ 28705 w 400050"/>
              <a:gd name="connsiteY64" fmla="*/ 79014 h 400050"/>
              <a:gd name="connsiteX65" fmla="*/ 28575 w 400050"/>
              <a:gd name="connsiteY65" fmla="*/ 80953 h 400050"/>
              <a:gd name="connsiteX66" fmla="*/ 28575 w 400050"/>
              <a:gd name="connsiteY66" fmla="*/ 281022 h 400050"/>
              <a:gd name="connsiteX67" fmla="*/ 40924 w 400050"/>
              <a:gd name="connsiteY67" fmla="*/ 295178 h 400050"/>
              <a:gd name="connsiteX68" fmla="*/ 42863 w 400050"/>
              <a:gd name="connsiteY68" fmla="*/ 295309 h 400050"/>
              <a:gd name="connsiteX69" fmla="*/ 338115 w 400050"/>
              <a:gd name="connsiteY69" fmla="*/ 295309 h 400050"/>
              <a:gd name="connsiteX70" fmla="*/ 352273 w 400050"/>
              <a:gd name="connsiteY70" fmla="*/ 282961 h 400050"/>
              <a:gd name="connsiteX71" fmla="*/ 352402 w 400050"/>
              <a:gd name="connsiteY71" fmla="*/ 281022 h 400050"/>
              <a:gd name="connsiteX72" fmla="*/ 228562 w 400050"/>
              <a:gd name="connsiteY72" fmla="*/ 323879 h 400050"/>
              <a:gd name="connsiteX73" fmla="*/ 152362 w 400050"/>
              <a:gd name="connsiteY73" fmla="*/ 323879 h 400050"/>
              <a:gd name="connsiteX74" fmla="*/ 152381 w 400050"/>
              <a:gd name="connsiteY74" fmla="*/ 371475 h 400050"/>
              <a:gd name="connsiteX75" fmla="*/ 228581 w 400050"/>
              <a:gd name="connsiteY75" fmla="*/ 371475 h 400050"/>
              <a:gd name="connsiteX76" fmla="*/ 228562 w 400050"/>
              <a:gd name="connsiteY76" fmla="*/ 323879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00050" h="400050">
                <a:moveTo>
                  <a:pt x="190500" y="104775"/>
                </a:moveTo>
                <a:cubicBezTo>
                  <a:pt x="190500" y="162641"/>
                  <a:pt x="237409" y="209550"/>
                  <a:pt x="295275" y="209550"/>
                </a:cubicBezTo>
                <a:cubicBezTo>
                  <a:pt x="353141" y="209550"/>
                  <a:pt x="400050" y="162641"/>
                  <a:pt x="400050" y="104775"/>
                </a:cubicBezTo>
                <a:cubicBezTo>
                  <a:pt x="400050" y="46909"/>
                  <a:pt x="353141" y="0"/>
                  <a:pt x="295275" y="0"/>
                </a:cubicBezTo>
                <a:cubicBezTo>
                  <a:pt x="237409" y="0"/>
                  <a:pt x="190500" y="46909"/>
                  <a:pt x="190500" y="104775"/>
                </a:cubicBezTo>
                <a:close/>
                <a:moveTo>
                  <a:pt x="352425" y="38100"/>
                </a:moveTo>
                <a:cubicBezTo>
                  <a:pt x="357685" y="38100"/>
                  <a:pt x="361950" y="42365"/>
                  <a:pt x="361950" y="47625"/>
                </a:cubicBezTo>
                <a:lnTo>
                  <a:pt x="361950" y="85725"/>
                </a:lnTo>
                <a:cubicBezTo>
                  <a:pt x="361950" y="90985"/>
                  <a:pt x="357685" y="95250"/>
                  <a:pt x="352425" y="95250"/>
                </a:cubicBezTo>
                <a:lnTo>
                  <a:pt x="314325" y="95250"/>
                </a:lnTo>
                <a:cubicBezTo>
                  <a:pt x="309065" y="95250"/>
                  <a:pt x="304800" y="90985"/>
                  <a:pt x="304800" y="85725"/>
                </a:cubicBezTo>
                <a:cubicBezTo>
                  <a:pt x="304800" y="80465"/>
                  <a:pt x="309065" y="76200"/>
                  <a:pt x="314325" y="76200"/>
                </a:cubicBezTo>
                <a:lnTo>
                  <a:pt x="333381" y="76200"/>
                </a:lnTo>
                <a:cubicBezTo>
                  <a:pt x="324681" y="64618"/>
                  <a:pt x="310846" y="57150"/>
                  <a:pt x="295275" y="57150"/>
                </a:cubicBezTo>
                <a:cubicBezTo>
                  <a:pt x="279399" y="57150"/>
                  <a:pt x="265334" y="64910"/>
                  <a:pt x="256666" y="76886"/>
                </a:cubicBezTo>
                <a:cubicBezTo>
                  <a:pt x="253580" y="81147"/>
                  <a:pt x="247625" y="82101"/>
                  <a:pt x="243364" y="79017"/>
                </a:cubicBezTo>
                <a:cubicBezTo>
                  <a:pt x="239104" y="75932"/>
                  <a:pt x="238150" y="69977"/>
                  <a:pt x="241234" y="65716"/>
                </a:cubicBezTo>
                <a:cubicBezTo>
                  <a:pt x="253331" y="49003"/>
                  <a:pt x="273030" y="38100"/>
                  <a:pt x="295275" y="38100"/>
                </a:cubicBezTo>
                <a:cubicBezTo>
                  <a:pt x="313940" y="38100"/>
                  <a:pt x="330805" y="45771"/>
                  <a:pt x="342900" y="58114"/>
                </a:cubicBezTo>
                <a:lnTo>
                  <a:pt x="342900" y="47625"/>
                </a:lnTo>
                <a:cubicBezTo>
                  <a:pt x="342900" y="42365"/>
                  <a:pt x="347165" y="38100"/>
                  <a:pt x="352425" y="38100"/>
                </a:cubicBezTo>
                <a:close/>
                <a:moveTo>
                  <a:pt x="247650" y="151436"/>
                </a:moveTo>
                <a:lnTo>
                  <a:pt x="247650" y="161925"/>
                </a:lnTo>
                <a:cubicBezTo>
                  <a:pt x="247650" y="167185"/>
                  <a:pt x="243385" y="171450"/>
                  <a:pt x="238125" y="171450"/>
                </a:cubicBezTo>
                <a:cubicBezTo>
                  <a:pt x="232865" y="171450"/>
                  <a:pt x="228600" y="167185"/>
                  <a:pt x="228600" y="161925"/>
                </a:cubicBezTo>
                <a:lnTo>
                  <a:pt x="228600" y="123825"/>
                </a:lnTo>
                <a:cubicBezTo>
                  <a:pt x="228600" y="118565"/>
                  <a:pt x="232865" y="114300"/>
                  <a:pt x="238125" y="114300"/>
                </a:cubicBezTo>
                <a:lnTo>
                  <a:pt x="276225" y="114300"/>
                </a:lnTo>
                <a:cubicBezTo>
                  <a:pt x="281485" y="114300"/>
                  <a:pt x="285750" y="118565"/>
                  <a:pt x="285750" y="123825"/>
                </a:cubicBezTo>
                <a:cubicBezTo>
                  <a:pt x="285750" y="129085"/>
                  <a:pt x="281485" y="133350"/>
                  <a:pt x="276225" y="133350"/>
                </a:cubicBezTo>
                <a:lnTo>
                  <a:pt x="257171" y="133350"/>
                </a:lnTo>
                <a:cubicBezTo>
                  <a:pt x="265869" y="144932"/>
                  <a:pt x="279705" y="152400"/>
                  <a:pt x="295275" y="152400"/>
                </a:cubicBezTo>
                <a:cubicBezTo>
                  <a:pt x="309873" y="152400"/>
                  <a:pt x="322932" y="145843"/>
                  <a:pt x="331683" y="135480"/>
                </a:cubicBezTo>
                <a:cubicBezTo>
                  <a:pt x="335076" y="131460"/>
                  <a:pt x="341086" y="130953"/>
                  <a:pt x="345106" y="134347"/>
                </a:cubicBezTo>
                <a:cubicBezTo>
                  <a:pt x="349126" y="137741"/>
                  <a:pt x="349632" y="143751"/>
                  <a:pt x="346238" y="147770"/>
                </a:cubicBezTo>
                <a:cubicBezTo>
                  <a:pt x="334023" y="162237"/>
                  <a:pt x="315719" y="171450"/>
                  <a:pt x="295275" y="171450"/>
                </a:cubicBezTo>
                <a:cubicBezTo>
                  <a:pt x="276612" y="171450"/>
                  <a:pt x="259745" y="163778"/>
                  <a:pt x="247650" y="151436"/>
                </a:cubicBezTo>
                <a:close/>
                <a:moveTo>
                  <a:pt x="352402" y="281022"/>
                </a:moveTo>
                <a:lnTo>
                  <a:pt x="352402" y="214663"/>
                </a:lnTo>
                <a:cubicBezTo>
                  <a:pt x="362899" y="209196"/>
                  <a:pt x="372513" y="202267"/>
                  <a:pt x="380977" y="194148"/>
                </a:cubicBezTo>
                <a:lnTo>
                  <a:pt x="380977" y="281022"/>
                </a:lnTo>
                <a:cubicBezTo>
                  <a:pt x="380977" y="303708"/>
                  <a:pt x="363354" y="322276"/>
                  <a:pt x="341050" y="323785"/>
                </a:cubicBezTo>
                <a:lnTo>
                  <a:pt x="338115" y="323884"/>
                </a:lnTo>
                <a:lnTo>
                  <a:pt x="257156" y="323879"/>
                </a:lnTo>
                <a:lnTo>
                  <a:pt x="257156" y="371465"/>
                </a:lnTo>
                <a:lnTo>
                  <a:pt x="290513" y="371475"/>
                </a:lnTo>
                <a:cubicBezTo>
                  <a:pt x="298403" y="371475"/>
                  <a:pt x="304800" y="377870"/>
                  <a:pt x="304800" y="385763"/>
                </a:cubicBezTo>
                <a:cubicBezTo>
                  <a:pt x="304800" y="392994"/>
                  <a:pt x="299424" y="398972"/>
                  <a:pt x="292452" y="399919"/>
                </a:cubicBezTo>
                <a:lnTo>
                  <a:pt x="290513" y="400050"/>
                </a:lnTo>
                <a:lnTo>
                  <a:pt x="90488" y="400050"/>
                </a:lnTo>
                <a:cubicBezTo>
                  <a:pt x="82597" y="400050"/>
                  <a:pt x="76200" y="393653"/>
                  <a:pt x="76200" y="385763"/>
                </a:cubicBezTo>
                <a:cubicBezTo>
                  <a:pt x="76200" y="378529"/>
                  <a:pt x="81575" y="372551"/>
                  <a:pt x="88549" y="371605"/>
                </a:cubicBezTo>
                <a:lnTo>
                  <a:pt x="90488" y="371475"/>
                </a:lnTo>
                <a:lnTo>
                  <a:pt x="123806" y="371465"/>
                </a:lnTo>
                <a:lnTo>
                  <a:pt x="123806" y="323879"/>
                </a:lnTo>
                <a:lnTo>
                  <a:pt x="42863" y="323884"/>
                </a:lnTo>
                <a:cubicBezTo>
                  <a:pt x="20177" y="323884"/>
                  <a:pt x="1607" y="306259"/>
                  <a:pt x="99" y="283956"/>
                </a:cubicBezTo>
                <a:lnTo>
                  <a:pt x="0" y="281022"/>
                </a:lnTo>
                <a:lnTo>
                  <a:pt x="0" y="80953"/>
                </a:lnTo>
                <a:cubicBezTo>
                  <a:pt x="0" y="58267"/>
                  <a:pt x="17624" y="39698"/>
                  <a:pt x="39928" y="38190"/>
                </a:cubicBezTo>
                <a:lnTo>
                  <a:pt x="42863" y="38091"/>
                </a:lnTo>
                <a:lnTo>
                  <a:pt x="190921" y="38091"/>
                </a:lnTo>
                <a:cubicBezTo>
                  <a:pt x="185271" y="46915"/>
                  <a:pt x="180708" y="56503"/>
                  <a:pt x="177426" y="66666"/>
                </a:cubicBezTo>
                <a:lnTo>
                  <a:pt x="42863" y="66666"/>
                </a:lnTo>
                <a:cubicBezTo>
                  <a:pt x="35629" y="66666"/>
                  <a:pt x="29652" y="72041"/>
                  <a:pt x="28705" y="79014"/>
                </a:cubicBezTo>
                <a:lnTo>
                  <a:pt x="28575" y="80953"/>
                </a:lnTo>
                <a:lnTo>
                  <a:pt x="28575" y="281022"/>
                </a:lnTo>
                <a:cubicBezTo>
                  <a:pt x="28575" y="288255"/>
                  <a:pt x="33950" y="294233"/>
                  <a:pt x="40924" y="295178"/>
                </a:cubicBezTo>
                <a:lnTo>
                  <a:pt x="42863" y="295309"/>
                </a:lnTo>
                <a:lnTo>
                  <a:pt x="338115" y="295309"/>
                </a:lnTo>
                <a:cubicBezTo>
                  <a:pt x="345348" y="295309"/>
                  <a:pt x="351326" y="289933"/>
                  <a:pt x="352273" y="282961"/>
                </a:cubicBezTo>
                <a:lnTo>
                  <a:pt x="352402" y="281022"/>
                </a:lnTo>
                <a:close/>
                <a:moveTo>
                  <a:pt x="228562" y="323879"/>
                </a:moveTo>
                <a:lnTo>
                  <a:pt x="152362" y="323879"/>
                </a:lnTo>
                <a:lnTo>
                  <a:pt x="152381" y="371475"/>
                </a:lnTo>
                <a:lnTo>
                  <a:pt x="228581" y="371475"/>
                </a:lnTo>
                <a:lnTo>
                  <a:pt x="228562" y="323879"/>
                </a:lnTo>
                <a:close/>
              </a:path>
            </a:pathLst>
          </a:custGeom>
          <a:solidFill>
            <a:schemeClr val="accent3"/>
          </a:solidFill>
          <a:ln w="19050" cap="flat">
            <a:noFill/>
            <a:prstDash val="solid"/>
            <a:miter/>
          </a:ln>
        </p:spPr>
        <p:txBody>
          <a:bodyPr rtlCol="0" anchor="ctr"/>
          <a:lstStyle/>
          <a:p>
            <a:endParaRPr lang="en-US"/>
          </a:p>
        </p:txBody>
      </p:sp>
      <p:sp>
        <p:nvSpPr>
          <p:cNvPr id="13" name="Graphic 8">
            <a:extLst>
              <a:ext uri="{FF2B5EF4-FFF2-40B4-BE49-F238E27FC236}">
                <a16:creationId xmlns:a16="http://schemas.microsoft.com/office/drawing/2014/main" id="{907D35B1-B30B-00BC-0379-765C840D9104}"/>
              </a:ext>
            </a:extLst>
          </p:cNvPr>
          <p:cNvSpPr/>
          <p:nvPr/>
        </p:nvSpPr>
        <p:spPr>
          <a:xfrm>
            <a:off x="6073063" y="3187478"/>
            <a:ext cx="528790" cy="503147"/>
          </a:xfrm>
          <a:custGeom>
            <a:avLst/>
            <a:gdLst>
              <a:gd name="connsiteX0" fmla="*/ 180975 w 400051"/>
              <a:gd name="connsiteY0" fmla="*/ 314325 h 380651"/>
              <a:gd name="connsiteX1" fmla="*/ 199396 w 400051"/>
              <a:gd name="connsiteY1" fmla="*/ 314325 h 380651"/>
              <a:gd name="connsiteX2" fmla="*/ 215556 w 400051"/>
              <a:gd name="connsiteY2" fmla="*/ 342900 h 380651"/>
              <a:gd name="connsiteX3" fmla="*/ 33338 w 400051"/>
              <a:gd name="connsiteY3" fmla="*/ 342900 h 380651"/>
              <a:gd name="connsiteX4" fmla="*/ 19050 w 400051"/>
              <a:gd name="connsiteY4" fmla="*/ 328613 h 380651"/>
              <a:gd name="connsiteX5" fmla="*/ 19050 w 400051"/>
              <a:gd name="connsiteY5" fmla="*/ 71103 h 380651"/>
              <a:gd name="connsiteX6" fmla="*/ 0 w 400051"/>
              <a:gd name="connsiteY6" fmla="*/ 38100 h 380651"/>
              <a:gd name="connsiteX7" fmla="*/ 38100 w 400051"/>
              <a:gd name="connsiteY7" fmla="*/ 0 h 380651"/>
              <a:gd name="connsiteX8" fmla="*/ 342900 w 400051"/>
              <a:gd name="connsiteY8" fmla="*/ 0 h 380651"/>
              <a:gd name="connsiteX9" fmla="*/ 381000 w 400051"/>
              <a:gd name="connsiteY9" fmla="*/ 38100 h 380651"/>
              <a:gd name="connsiteX10" fmla="*/ 361950 w 400051"/>
              <a:gd name="connsiteY10" fmla="*/ 71103 h 380651"/>
              <a:gd name="connsiteX11" fmla="*/ 361950 w 400051"/>
              <a:gd name="connsiteY11" fmla="*/ 163304 h 380651"/>
              <a:gd name="connsiteX12" fmla="*/ 333375 w 400051"/>
              <a:gd name="connsiteY12" fmla="*/ 146963 h 380651"/>
              <a:gd name="connsiteX13" fmla="*/ 333375 w 400051"/>
              <a:gd name="connsiteY13" fmla="*/ 76200 h 380651"/>
              <a:gd name="connsiteX14" fmla="*/ 47625 w 400051"/>
              <a:gd name="connsiteY14" fmla="*/ 76200 h 380651"/>
              <a:gd name="connsiteX15" fmla="*/ 47625 w 400051"/>
              <a:gd name="connsiteY15" fmla="*/ 314325 h 380651"/>
              <a:gd name="connsiteX16" fmla="*/ 76200 w 400051"/>
              <a:gd name="connsiteY16" fmla="*/ 314325 h 380651"/>
              <a:gd name="connsiteX17" fmla="*/ 76200 w 400051"/>
              <a:gd name="connsiteY17" fmla="*/ 223838 h 380651"/>
              <a:gd name="connsiteX18" fmla="*/ 90488 w 400051"/>
              <a:gd name="connsiteY18" fmla="*/ 209550 h 380651"/>
              <a:gd name="connsiteX19" fmla="*/ 166688 w 400051"/>
              <a:gd name="connsiteY19" fmla="*/ 209550 h 380651"/>
              <a:gd name="connsiteX20" fmla="*/ 180975 w 400051"/>
              <a:gd name="connsiteY20" fmla="*/ 223838 h 380651"/>
              <a:gd name="connsiteX21" fmla="*/ 180975 w 400051"/>
              <a:gd name="connsiteY21" fmla="*/ 314325 h 380651"/>
              <a:gd name="connsiteX22" fmla="*/ 28575 w 400051"/>
              <a:gd name="connsiteY22" fmla="*/ 38100 h 380651"/>
              <a:gd name="connsiteX23" fmla="*/ 38100 w 400051"/>
              <a:gd name="connsiteY23" fmla="*/ 47625 h 380651"/>
              <a:gd name="connsiteX24" fmla="*/ 342900 w 400051"/>
              <a:gd name="connsiteY24" fmla="*/ 47625 h 380651"/>
              <a:gd name="connsiteX25" fmla="*/ 352425 w 400051"/>
              <a:gd name="connsiteY25" fmla="*/ 38100 h 380651"/>
              <a:gd name="connsiteX26" fmla="*/ 342900 w 400051"/>
              <a:gd name="connsiteY26" fmla="*/ 28575 h 380651"/>
              <a:gd name="connsiteX27" fmla="*/ 38100 w 400051"/>
              <a:gd name="connsiteY27" fmla="*/ 28575 h 380651"/>
              <a:gd name="connsiteX28" fmla="*/ 28575 w 400051"/>
              <a:gd name="connsiteY28" fmla="*/ 38100 h 380651"/>
              <a:gd name="connsiteX29" fmla="*/ 104775 w 400051"/>
              <a:gd name="connsiteY29" fmla="*/ 238125 h 380651"/>
              <a:gd name="connsiteX30" fmla="*/ 104775 w 400051"/>
              <a:gd name="connsiteY30" fmla="*/ 314325 h 380651"/>
              <a:gd name="connsiteX31" fmla="*/ 152400 w 400051"/>
              <a:gd name="connsiteY31" fmla="*/ 314325 h 380651"/>
              <a:gd name="connsiteX32" fmla="*/ 152400 w 400051"/>
              <a:gd name="connsiteY32" fmla="*/ 238125 h 380651"/>
              <a:gd name="connsiteX33" fmla="*/ 104775 w 400051"/>
              <a:gd name="connsiteY33" fmla="*/ 238125 h 380651"/>
              <a:gd name="connsiteX34" fmla="*/ 90488 w 400051"/>
              <a:gd name="connsiteY34" fmla="*/ 95250 h 380651"/>
              <a:gd name="connsiteX35" fmla="*/ 76200 w 400051"/>
              <a:gd name="connsiteY35" fmla="*/ 109538 h 380651"/>
              <a:gd name="connsiteX36" fmla="*/ 76200 w 400051"/>
              <a:gd name="connsiteY36" fmla="*/ 176213 h 380651"/>
              <a:gd name="connsiteX37" fmla="*/ 90488 w 400051"/>
              <a:gd name="connsiteY37" fmla="*/ 190500 h 380651"/>
              <a:gd name="connsiteX38" fmla="*/ 192102 w 400051"/>
              <a:gd name="connsiteY38" fmla="*/ 190500 h 380651"/>
              <a:gd name="connsiteX39" fmla="*/ 217353 w 400051"/>
              <a:gd name="connsiteY39" fmla="*/ 171096 h 380651"/>
              <a:gd name="connsiteX40" fmla="*/ 250822 w 400051"/>
              <a:gd name="connsiteY40" fmla="*/ 161925 h 380651"/>
              <a:gd name="connsiteX41" fmla="*/ 104775 w 400051"/>
              <a:gd name="connsiteY41" fmla="*/ 161925 h 380651"/>
              <a:gd name="connsiteX42" fmla="*/ 104775 w 400051"/>
              <a:gd name="connsiteY42" fmla="*/ 123825 h 380651"/>
              <a:gd name="connsiteX43" fmla="*/ 276225 w 400051"/>
              <a:gd name="connsiteY43" fmla="*/ 123825 h 380651"/>
              <a:gd name="connsiteX44" fmla="*/ 276225 w 400051"/>
              <a:gd name="connsiteY44" fmla="*/ 146969 h 380651"/>
              <a:gd name="connsiteX45" fmla="*/ 285074 w 400051"/>
              <a:gd name="connsiteY45" fmla="*/ 139962 h 380651"/>
              <a:gd name="connsiteX46" fmla="*/ 304800 w 400051"/>
              <a:gd name="connsiteY46" fmla="*/ 132718 h 380651"/>
              <a:gd name="connsiteX47" fmla="*/ 304800 w 400051"/>
              <a:gd name="connsiteY47" fmla="*/ 109538 h 380651"/>
              <a:gd name="connsiteX48" fmla="*/ 290513 w 400051"/>
              <a:gd name="connsiteY48" fmla="*/ 95250 h 380651"/>
              <a:gd name="connsiteX49" fmla="*/ 90488 w 400051"/>
              <a:gd name="connsiteY49" fmla="*/ 95250 h 380651"/>
              <a:gd name="connsiteX50" fmla="*/ 312142 w 400051"/>
              <a:gd name="connsiteY50" fmla="*/ 154425 h 380651"/>
              <a:gd name="connsiteX51" fmla="*/ 390536 w 400051"/>
              <a:gd name="connsiteY51" fmla="*/ 190068 h 380651"/>
              <a:gd name="connsiteX52" fmla="*/ 400052 w 400051"/>
              <a:gd name="connsiteY52" fmla="*/ 200025 h 380651"/>
              <a:gd name="connsiteX53" fmla="*/ 400052 w 400051"/>
              <a:gd name="connsiteY53" fmla="*/ 266700 h 380651"/>
              <a:gd name="connsiteX54" fmla="*/ 307233 w 400051"/>
              <a:gd name="connsiteY54" fmla="*/ 380276 h 380651"/>
              <a:gd name="connsiteX55" fmla="*/ 302384 w 400051"/>
              <a:gd name="connsiteY55" fmla="*/ 380276 h 380651"/>
              <a:gd name="connsiteX56" fmla="*/ 209560 w 400051"/>
              <a:gd name="connsiteY56" fmla="*/ 266700 h 380651"/>
              <a:gd name="connsiteX57" fmla="*/ 209556 w 400051"/>
              <a:gd name="connsiteY57" fmla="*/ 200025 h 380651"/>
              <a:gd name="connsiteX58" fmla="*/ 219071 w 400051"/>
              <a:gd name="connsiteY58" fmla="*/ 190068 h 380651"/>
              <a:gd name="connsiteX59" fmla="*/ 297475 w 400051"/>
              <a:gd name="connsiteY59" fmla="*/ 154423 h 380651"/>
              <a:gd name="connsiteX60" fmla="*/ 312142 w 400051"/>
              <a:gd name="connsiteY60" fmla="*/ 154425 h 38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00051" h="380651">
                <a:moveTo>
                  <a:pt x="180975" y="314325"/>
                </a:moveTo>
                <a:lnTo>
                  <a:pt x="199396" y="314325"/>
                </a:lnTo>
                <a:cubicBezTo>
                  <a:pt x="203677" y="325029"/>
                  <a:pt x="209251" y="334528"/>
                  <a:pt x="215556" y="342900"/>
                </a:cubicBezTo>
                <a:lnTo>
                  <a:pt x="33338" y="342900"/>
                </a:lnTo>
                <a:cubicBezTo>
                  <a:pt x="25447" y="342900"/>
                  <a:pt x="19050" y="336503"/>
                  <a:pt x="19050" y="328613"/>
                </a:cubicBezTo>
                <a:lnTo>
                  <a:pt x="19050" y="71103"/>
                </a:lnTo>
                <a:cubicBezTo>
                  <a:pt x="7662" y="64515"/>
                  <a:pt x="0" y="52202"/>
                  <a:pt x="0" y="38100"/>
                </a:cubicBezTo>
                <a:cubicBezTo>
                  <a:pt x="0" y="17058"/>
                  <a:pt x="17058" y="0"/>
                  <a:pt x="38100" y="0"/>
                </a:cubicBezTo>
                <a:lnTo>
                  <a:pt x="342900" y="0"/>
                </a:lnTo>
                <a:cubicBezTo>
                  <a:pt x="363943" y="0"/>
                  <a:pt x="381000" y="17058"/>
                  <a:pt x="381000" y="38100"/>
                </a:cubicBezTo>
                <a:cubicBezTo>
                  <a:pt x="381000" y="52202"/>
                  <a:pt x="373338" y="64515"/>
                  <a:pt x="361950" y="71103"/>
                </a:cubicBezTo>
                <a:lnTo>
                  <a:pt x="361950" y="163304"/>
                </a:lnTo>
                <a:cubicBezTo>
                  <a:pt x="350634" y="158565"/>
                  <a:pt x="340873" y="152459"/>
                  <a:pt x="333375" y="146963"/>
                </a:cubicBezTo>
                <a:lnTo>
                  <a:pt x="333375" y="76200"/>
                </a:lnTo>
                <a:lnTo>
                  <a:pt x="47625" y="76200"/>
                </a:lnTo>
                <a:lnTo>
                  <a:pt x="47625" y="314325"/>
                </a:lnTo>
                <a:lnTo>
                  <a:pt x="76200" y="314325"/>
                </a:lnTo>
                <a:lnTo>
                  <a:pt x="76200" y="223838"/>
                </a:lnTo>
                <a:cubicBezTo>
                  <a:pt x="76200" y="215947"/>
                  <a:pt x="82597" y="209550"/>
                  <a:pt x="90488" y="209550"/>
                </a:cubicBezTo>
                <a:lnTo>
                  <a:pt x="166688" y="209550"/>
                </a:lnTo>
                <a:cubicBezTo>
                  <a:pt x="174578" y="209550"/>
                  <a:pt x="180975" y="215947"/>
                  <a:pt x="180975" y="223838"/>
                </a:cubicBezTo>
                <a:lnTo>
                  <a:pt x="180975" y="314325"/>
                </a:lnTo>
                <a:close/>
                <a:moveTo>
                  <a:pt x="28575" y="38100"/>
                </a:moveTo>
                <a:cubicBezTo>
                  <a:pt x="28575" y="43360"/>
                  <a:pt x="32840" y="47625"/>
                  <a:pt x="38100" y="47625"/>
                </a:cubicBezTo>
                <a:lnTo>
                  <a:pt x="342900" y="47625"/>
                </a:lnTo>
                <a:cubicBezTo>
                  <a:pt x="348160" y="47625"/>
                  <a:pt x="352425" y="43360"/>
                  <a:pt x="352425" y="38100"/>
                </a:cubicBezTo>
                <a:cubicBezTo>
                  <a:pt x="352425" y="32840"/>
                  <a:pt x="348160" y="28575"/>
                  <a:pt x="342900" y="28575"/>
                </a:cubicBezTo>
                <a:lnTo>
                  <a:pt x="38100" y="28575"/>
                </a:lnTo>
                <a:cubicBezTo>
                  <a:pt x="32840" y="28575"/>
                  <a:pt x="28575" y="32840"/>
                  <a:pt x="28575" y="38100"/>
                </a:cubicBezTo>
                <a:close/>
                <a:moveTo>
                  <a:pt x="104775" y="238125"/>
                </a:moveTo>
                <a:lnTo>
                  <a:pt x="104775" y="314325"/>
                </a:lnTo>
                <a:lnTo>
                  <a:pt x="152400" y="314325"/>
                </a:lnTo>
                <a:lnTo>
                  <a:pt x="152400" y="238125"/>
                </a:lnTo>
                <a:lnTo>
                  <a:pt x="104775" y="238125"/>
                </a:lnTo>
                <a:close/>
                <a:moveTo>
                  <a:pt x="90488" y="95250"/>
                </a:moveTo>
                <a:cubicBezTo>
                  <a:pt x="82597" y="95250"/>
                  <a:pt x="76200" y="101647"/>
                  <a:pt x="76200" y="109538"/>
                </a:cubicBezTo>
                <a:lnTo>
                  <a:pt x="76200" y="176213"/>
                </a:lnTo>
                <a:cubicBezTo>
                  <a:pt x="76200" y="184103"/>
                  <a:pt x="82597" y="190500"/>
                  <a:pt x="90488" y="190500"/>
                </a:cubicBezTo>
                <a:lnTo>
                  <a:pt x="192102" y="190500"/>
                </a:lnTo>
                <a:cubicBezTo>
                  <a:pt x="195967" y="179474"/>
                  <a:pt x="206323" y="172094"/>
                  <a:pt x="217353" y="171096"/>
                </a:cubicBezTo>
                <a:cubicBezTo>
                  <a:pt x="229488" y="169996"/>
                  <a:pt x="240821" y="166446"/>
                  <a:pt x="250822" y="161925"/>
                </a:cubicBezTo>
                <a:lnTo>
                  <a:pt x="104775" y="161925"/>
                </a:lnTo>
                <a:lnTo>
                  <a:pt x="104775" y="123825"/>
                </a:lnTo>
                <a:lnTo>
                  <a:pt x="276225" y="123825"/>
                </a:lnTo>
                <a:lnTo>
                  <a:pt x="276225" y="146969"/>
                </a:lnTo>
                <a:cubicBezTo>
                  <a:pt x="279677" y="144441"/>
                  <a:pt x="282651" y="142041"/>
                  <a:pt x="285074" y="139962"/>
                </a:cubicBezTo>
                <a:cubicBezTo>
                  <a:pt x="290707" y="135133"/>
                  <a:pt x="297753" y="132719"/>
                  <a:pt x="304800" y="132718"/>
                </a:cubicBezTo>
                <a:lnTo>
                  <a:pt x="304800" y="109538"/>
                </a:lnTo>
                <a:cubicBezTo>
                  <a:pt x="304800" y="101647"/>
                  <a:pt x="298403" y="95250"/>
                  <a:pt x="290513" y="95250"/>
                </a:cubicBezTo>
                <a:lnTo>
                  <a:pt x="90488" y="95250"/>
                </a:lnTo>
                <a:close/>
                <a:moveTo>
                  <a:pt x="312142" y="154425"/>
                </a:moveTo>
                <a:cubicBezTo>
                  <a:pt x="325117" y="165554"/>
                  <a:pt x="354210" y="186780"/>
                  <a:pt x="390536" y="190068"/>
                </a:cubicBezTo>
                <a:cubicBezTo>
                  <a:pt x="395775" y="190542"/>
                  <a:pt x="400052" y="194765"/>
                  <a:pt x="400052" y="200025"/>
                </a:cubicBezTo>
                <a:lnTo>
                  <a:pt x="400052" y="266700"/>
                </a:lnTo>
                <a:cubicBezTo>
                  <a:pt x="400052" y="347139"/>
                  <a:pt x="322076" y="375590"/>
                  <a:pt x="307233" y="380276"/>
                </a:cubicBezTo>
                <a:cubicBezTo>
                  <a:pt x="305646" y="380777"/>
                  <a:pt x="303971" y="380777"/>
                  <a:pt x="302384" y="380276"/>
                </a:cubicBezTo>
                <a:cubicBezTo>
                  <a:pt x="287541" y="375590"/>
                  <a:pt x="209560" y="347139"/>
                  <a:pt x="209560" y="266700"/>
                </a:cubicBezTo>
                <a:lnTo>
                  <a:pt x="209556" y="200025"/>
                </a:lnTo>
                <a:cubicBezTo>
                  <a:pt x="209556" y="194765"/>
                  <a:pt x="213832" y="190542"/>
                  <a:pt x="219071" y="190068"/>
                </a:cubicBezTo>
                <a:cubicBezTo>
                  <a:pt x="255392" y="186778"/>
                  <a:pt x="284497" y="165552"/>
                  <a:pt x="297475" y="154423"/>
                </a:cubicBezTo>
                <a:cubicBezTo>
                  <a:pt x="301607" y="150882"/>
                  <a:pt x="308010" y="150882"/>
                  <a:pt x="312142" y="154425"/>
                </a:cubicBezTo>
                <a:close/>
              </a:path>
            </a:pathLst>
          </a:custGeom>
          <a:solidFill>
            <a:schemeClr val="accent3"/>
          </a:solidFill>
          <a:ln w="19050" cap="flat">
            <a:noFill/>
            <a:prstDash val="solid"/>
            <a:miter/>
          </a:ln>
        </p:spPr>
        <p:txBody>
          <a:bodyPr rtlCol="0" anchor="ctr"/>
          <a:lstStyle/>
          <a:p>
            <a:endParaRPr lang="en-US"/>
          </a:p>
        </p:txBody>
      </p:sp>
    </p:spTree>
    <p:extLst>
      <p:ext uri="{BB962C8B-B14F-4D97-AF65-F5344CB8AC3E}">
        <p14:creationId xmlns:p14="http://schemas.microsoft.com/office/powerpoint/2010/main" val="334245074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8F4"/>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73374E7-A4A1-DAE8-0BFD-7026C78BFB40}"/>
              </a:ext>
            </a:extLst>
          </p:cNvPr>
          <p:cNvSpPr/>
          <p:nvPr/>
        </p:nvSpPr>
        <p:spPr bwMode="auto">
          <a:xfrm>
            <a:off x="584199" y="1857364"/>
            <a:ext cx="3409673" cy="454343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0EDDD72-0DC2-A742-884D-2D8B94FE6EBD}"/>
              </a:ext>
            </a:extLst>
          </p:cNvPr>
          <p:cNvSpPr>
            <a:spLocks noGrp="1"/>
          </p:cNvSpPr>
          <p:nvPr>
            <p:ph type="title"/>
          </p:nvPr>
        </p:nvSpPr>
        <p:spPr>
          <a:xfrm>
            <a:off x="588287" y="457202"/>
            <a:ext cx="11018520" cy="492443"/>
          </a:xfrm>
        </p:spPr>
        <p:txBody>
          <a:bodyPr/>
          <a:lstStyle/>
          <a:p>
            <a:r>
              <a:rPr lang="en-US" sz="3200" dirty="0">
                <a:solidFill>
                  <a:schemeClr val="accent3"/>
                </a:solidFill>
              </a:rPr>
              <a:t>Campaign copy blocks</a:t>
            </a:r>
          </a:p>
        </p:txBody>
      </p:sp>
      <p:sp>
        <p:nvSpPr>
          <p:cNvPr id="33" name="Text Placeholder 16">
            <a:extLst>
              <a:ext uri="{FF2B5EF4-FFF2-40B4-BE49-F238E27FC236}">
                <a16:creationId xmlns:a16="http://schemas.microsoft.com/office/drawing/2014/main" id="{65122A40-BA5D-9A81-00EB-31BA8E66C58C}"/>
              </a:ext>
            </a:extLst>
          </p:cNvPr>
          <p:cNvSpPr txBox="1">
            <a:spLocks/>
          </p:cNvSpPr>
          <p:nvPr/>
        </p:nvSpPr>
        <p:spPr>
          <a:xfrm>
            <a:off x="826774" y="2560293"/>
            <a:ext cx="2992635" cy="3176728"/>
          </a:xfrm>
          <a:prstGeom prst="rect">
            <a:avLst/>
          </a:prstGeom>
        </p:spPr>
        <p:txBody>
          <a:bodyPr lIns="0" tIns="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bg2">
                    <a:lumMod val="10000"/>
                  </a:schemeClr>
                </a:solidFill>
                <a:cs typeface="Segoe UI"/>
              </a:rPr>
              <a:t>[</a:t>
            </a:r>
            <a:r>
              <a:rPr lang="en-US" dirty="0">
                <a:solidFill>
                  <a:schemeClr val="bg2">
                    <a:lumMod val="10000"/>
                  </a:schemeClr>
                </a:solidFill>
                <a:highlight>
                  <a:srgbClr val="FFFF00"/>
                </a:highlight>
                <a:cs typeface="Segoe UI"/>
              </a:rPr>
              <a:t>Partner name</a:t>
            </a:r>
            <a:r>
              <a:rPr lang="en-US" dirty="0">
                <a:solidFill>
                  <a:schemeClr val="bg2">
                    <a:lumMod val="10000"/>
                  </a:schemeClr>
                </a:solidFill>
                <a:cs typeface="Segoe UI"/>
              </a:rPr>
              <a:t>] empowers your organization to transform with the power of productivity tools, AI, and Microsoft 365. This cloud-first platform provides a comprehensive suite of tools to help you build a more secure, AI-ready foundation, reducing security risks and optimizing your infrastructure for increased performance and reliability across all your identities and endpoints. Microsoft 365 equips your organization to be successful by ensuring people, machines, and workloads have the right, highly secure access to the resources they need.</a:t>
            </a:r>
            <a:endParaRPr lang="en-US" b="0" i="0" dirty="0">
              <a:solidFill>
                <a:schemeClr val="bg2">
                  <a:lumMod val="10000"/>
                </a:schemeClr>
              </a:solidFill>
              <a:effectLst/>
              <a:latin typeface="Segoe UI"/>
              <a:cs typeface="Segoe UI"/>
            </a:endParaRPr>
          </a:p>
          <a:p>
            <a:pPr marL="0" indent="0">
              <a:buNone/>
            </a:pPr>
            <a:endParaRPr lang="en-US" dirty="0">
              <a:solidFill>
                <a:schemeClr val="bg2">
                  <a:lumMod val="10000"/>
                </a:schemeClr>
              </a:solidFill>
            </a:endParaRPr>
          </a:p>
        </p:txBody>
      </p:sp>
      <p:sp>
        <p:nvSpPr>
          <p:cNvPr id="35" name="Text Placeholder 16">
            <a:extLst>
              <a:ext uri="{FF2B5EF4-FFF2-40B4-BE49-F238E27FC236}">
                <a16:creationId xmlns:a16="http://schemas.microsoft.com/office/drawing/2014/main" id="{5723E295-267A-50B1-14E9-7338D81D6FD6}"/>
              </a:ext>
            </a:extLst>
          </p:cNvPr>
          <p:cNvSpPr txBox="1">
            <a:spLocks/>
          </p:cNvSpPr>
          <p:nvPr/>
        </p:nvSpPr>
        <p:spPr>
          <a:xfrm>
            <a:off x="6096000" y="-3113096"/>
            <a:ext cx="3471417" cy="3176728"/>
          </a:xfrm>
          <a:prstGeom prst="rect">
            <a:avLst/>
          </a:prstGeom>
        </p:spPr>
        <p:txBody>
          <a:bodyPr lIns="0" tIns="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endParaRPr lang="en-US" dirty="0">
              <a:ea typeface="+mn-lt"/>
              <a:cs typeface="+mn-lt"/>
            </a:endParaRPr>
          </a:p>
        </p:txBody>
      </p:sp>
      <p:sp>
        <p:nvSpPr>
          <p:cNvPr id="37" name="Text Placeholder 16">
            <a:extLst>
              <a:ext uri="{FF2B5EF4-FFF2-40B4-BE49-F238E27FC236}">
                <a16:creationId xmlns:a16="http://schemas.microsoft.com/office/drawing/2014/main" id="{1EDB1C03-DBA2-9C11-0245-1C1E109D4827}"/>
              </a:ext>
            </a:extLst>
          </p:cNvPr>
          <p:cNvSpPr txBox="1">
            <a:spLocks/>
          </p:cNvSpPr>
          <p:nvPr/>
        </p:nvSpPr>
        <p:spPr>
          <a:xfrm>
            <a:off x="9867900" y="-3113096"/>
            <a:ext cx="2892508" cy="3401012"/>
          </a:xfrm>
          <a:prstGeom prst="rect">
            <a:avLst/>
          </a:prstGeom>
        </p:spPr>
        <p:txBody>
          <a:bodyPr lIns="0" tIns="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endParaRPr lang="en-US" dirty="0">
              <a:ea typeface="+mn-lt"/>
              <a:cs typeface="+mn-lt"/>
            </a:endParaRPr>
          </a:p>
        </p:txBody>
      </p:sp>
      <p:cxnSp>
        <p:nvCxnSpPr>
          <p:cNvPr id="39" name="Straight Connector 38">
            <a:extLst>
              <a:ext uri="{FF2B5EF4-FFF2-40B4-BE49-F238E27FC236}">
                <a16:creationId xmlns:a16="http://schemas.microsoft.com/office/drawing/2014/main" id="{2051B23C-62A0-68E0-B64B-E881433EA387}"/>
              </a:ext>
            </a:extLst>
          </p:cNvPr>
          <p:cNvCxnSpPr>
            <a:cxnSpLocks/>
          </p:cNvCxnSpPr>
          <p:nvPr/>
        </p:nvCxnSpPr>
        <p:spPr>
          <a:xfrm>
            <a:off x="826773" y="2440863"/>
            <a:ext cx="2992635" cy="0"/>
          </a:xfrm>
          <a:prstGeom prst="line">
            <a:avLst/>
          </a:prstGeom>
          <a:ln w="254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Text Placeholder 28">
            <a:extLst>
              <a:ext uri="{FF2B5EF4-FFF2-40B4-BE49-F238E27FC236}">
                <a16:creationId xmlns:a16="http://schemas.microsoft.com/office/drawing/2014/main" id="{D8A510ED-16DF-4EFC-37C8-4A8DAE41D821}"/>
              </a:ext>
            </a:extLst>
          </p:cNvPr>
          <p:cNvSpPr txBox="1">
            <a:spLocks/>
          </p:cNvSpPr>
          <p:nvPr/>
        </p:nvSpPr>
        <p:spPr>
          <a:xfrm>
            <a:off x="826773" y="2094745"/>
            <a:ext cx="1595439" cy="303588"/>
          </a:xfrm>
          <a:prstGeom prst="rect">
            <a:avLst/>
          </a:prstGeom>
        </p:spPr>
        <p:txBody>
          <a:bodyPr lIns="0" tIns="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solidFill>
                  <a:schemeClr val="accent3"/>
                </a:solidFill>
              </a:rPr>
              <a:t>100-word</a:t>
            </a:r>
          </a:p>
        </p:txBody>
      </p:sp>
      <p:sp>
        <p:nvSpPr>
          <p:cNvPr id="27" name="TextBox 26">
            <a:extLst>
              <a:ext uri="{FF2B5EF4-FFF2-40B4-BE49-F238E27FC236}">
                <a16:creationId xmlns:a16="http://schemas.microsoft.com/office/drawing/2014/main" id="{6E1FA4E9-D898-09A4-4B11-744283F2DA94}"/>
              </a:ext>
            </a:extLst>
          </p:cNvPr>
          <p:cNvSpPr txBox="1"/>
          <p:nvPr/>
        </p:nvSpPr>
        <p:spPr>
          <a:xfrm>
            <a:off x="584199" y="992175"/>
            <a:ext cx="6635751" cy="215444"/>
          </a:xfrm>
          <a:prstGeom prst="rect">
            <a:avLst/>
          </a:prstGeom>
          <a:noFill/>
        </p:spPr>
        <p:txBody>
          <a:bodyPr wrap="square" lIns="0" tIns="0" rIns="0" bIns="0" rtlCol="0">
            <a:spAutoFit/>
          </a:bodyPr>
          <a:lstStyle/>
          <a:p>
            <a:pPr algn="l"/>
            <a:r>
              <a:rPr lang="en-US" sz="1400" dirty="0"/>
              <a:t>Customize these copy blocks for use in your demand generation campaign.</a:t>
            </a:r>
          </a:p>
        </p:txBody>
      </p:sp>
      <p:sp>
        <p:nvSpPr>
          <p:cNvPr id="15" name="Rectangle 14">
            <a:extLst>
              <a:ext uri="{FF2B5EF4-FFF2-40B4-BE49-F238E27FC236}">
                <a16:creationId xmlns:a16="http://schemas.microsoft.com/office/drawing/2014/main" id="{9B360C51-F5F2-DDDA-AE7E-924443FDAED1}"/>
              </a:ext>
            </a:extLst>
          </p:cNvPr>
          <p:cNvSpPr/>
          <p:nvPr/>
        </p:nvSpPr>
        <p:spPr bwMode="auto">
          <a:xfrm>
            <a:off x="4433185" y="1857364"/>
            <a:ext cx="3409673" cy="454343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16" name="Text Placeholder 16">
            <a:extLst>
              <a:ext uri="{FF2B5EF4-FFF2-40B4-BE49-F238E27FC236}">
                <a16:creationId xmlns:a16="http://schemas.microsoft.com/office/drawing/2014/main" id="{2B2AEBB0-65C2-E2EE-704D-A8F74A46B075}"/>
              </a:ext>
            </a:extLst>
          </p:cNvPr>
          <p:cNvSpPr txBox="1">
            <a:spLocks/>
          </p:cNvSpPr>
          <p:nvPr/>
        </p:nvSpPr>
        <p:spPr>
          <a:xfrm>
            <a:off x="4675760" y="2560293"/>
            <a:ext cx="2992635" cy="3176728"/>
          </a:xfrm>
          <a:prstGeom prst="rect">
            <a:avLst/>
          </a:prstGeom>
        </p:spPr>
        <p:txBody>
          <a:bodyPr lIns="0" tIns="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dirty="0">
                <a:solidFill>
                  <a:schemeClr val="bg2">
                    <a:lumMod val="10000"/>
                  </a:schemeClr>
                </a:solidFill>
                <a:ea typeface="+mn-lt"/>
                <a:cs typeface="+mn-lt"/>
              </a:rPr>
              <a:t>[</a:t>
            </a:r>
            <a:r>
              <a:rPr lang="en-US" dirty="0">
                <a:solidFill>
                  <a:schemeClr val="bg2">
                    <a:lumMod val="10000"/>
                  </a:schemeClr>
                </a:solidFill>
                <a:highlight>
                  <a:srgbClr val="FFFF00"/>
                </a:highlight>
                <a:ea typeface="+mn-lt"/>
                <a:cs typeface="+mn-lt"/>
              </a:rPr>
              <a:t>Partner name</a:t>
            </a:r>
            <a:r>
              <a:rPr lang="en-US" dirty="0">
                <a:solidFill>
                  <a:schemeClr val="bg2">
                    <a:lumMod val="10000"/>
                  </a:schemeClr>
                </a:solidFill>
                <a:ea typeface="+mn-lt"/>
                <a:cs typeface="+mn-lt"/>
              </a:rPr>
              <a:t>] can support you in more securely harnessing the power of productivity tools and AI with Microsoft 365. Enable performance and protect your organization today while you build a highly secure foundation for the AI-era.</a:t>
            </a:r>
          </a:p>
        </p:txBody>
      </p:sp>
      <p:cxnSp>
        <p:nvCxnSpPr>
          <p:cNvPr id="17" name="Straight Connector 16">
            <a:extLst>
              <a:ext uri="{FF2B5EF4-FFF2-40B4-BE49-F238E27FC236}">
                <a16:creationId xmlns:a16="http://schemas.microsoft.com/office/drawing/2014/main" id="{CFFF0D7F-8947-3A15-0714-177A6198E45B}"/>
              </a:ext>
            </a:extLst>
          </p:cNvPr>
          <p:cNvCxnSpPr>
            <a:cxnSpLocks/>
          </p:cNvCxnSpPr>
          <p:nvPr/>
        </p:nvCxnSpPr>
        <p:spPr>
          <a:xfrm>
            <a:off x="4675759" y="2440863"/>
            <a:ext cx="2992635" cy="0"/>
          </a:xfrm>
          <a:prstGeom prst="line">
            <a:avLst/>
          </a:prstGeom>
          <a:ln w="254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ext Placeholder 28">
            <a:extLst>
              <a:ext uri="{FF2B5EF4-FFF2-40B4-BE49-F238E27FC236}">
                <a16:creationId xmlns:a16="http://schemas.microsoft.com/office/drawing/2014/main" id="{D46AA034-1846-761E-4FD7-574F75A3A6D2}"/>
              </a:ext>
            </a:extLst>
          </p:cNvPr>
          <p:cNvSpPr txBox="1">
            <a:spLocks/>
          </p:cNvSpPr>
          <p:nvPr/>
        </p:nvSpPr>
        <p:spPr>
          <a:xfrm>
            <a:off x="4675759" y="2094745"/>
            <a:ext cx="1595439" cy="303588"/>
          </a:xfrm>
          <a:prstGeom prst="rect">
            <a:avLst/>
          </a:prstGeom>
        </p:spPr>
        <p:txBody>
          <a:bodyPr lIns="0" tIns="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solidFill>
                  <a:schemeClr val="accent3"/>
                </a:solidFill>
              </a:rPr>
              <a:t>50-word</a:t>
            </a:r>
          </a:p>
        </p:txBody>
      </p:sp>
      <p:sp>
        <p:nvSpPr>
          <p:cNvPr id="19" name="Rectangle 18">
            <a:extLst>
              <a:ext uri="{FF2B5EF4-FFF2-40B4-BE49-F238E27FC236}">
                <a16:creationId xmlns:a16="http://schemas.microsoft.com/office/drawing/2014/main" id="{1F6FA0A1-596E-FAAC-3B40-F2E6859B0C9D}"/>
              </a:ext>
            </a:extLst>
          </p:cNvPr>
          <p:cNvSpPr/>
          <p:nvPr/>
        </p:nvSpPr>
        <p:spPr bwMode="auto">
          <a:xfrm>
            <a:off x="8197110" y="1857364"/>
            <a:ext cx="3409673" cy="454343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20" name="Text Placeholder 16">
            <a:extLst>
              <a:ext uri="{FF2B5EF4-FFF2-40B4-BE49-F238E27FC236}">
                <a16:creationId xmlns:a16="http://schemas.microsoft.com/office/drawing/2014/main" id="{BA354E40-3AD3-8F50-F6F7-61083D827F11}"/>
              </a:ext>
            </a:extLst>
          </p:cNvPr>
          <p:cNvSpPr txBox="1">
            <a:spLocks/>
          </p:cNvSpPr>
          <p:nvPr/>
        </p:nvSpPr>
        <p:spPr>
          <a:xfrm>
            <a:off x="8439685" y="2560293"/>
            <a:ext cx="2992635" cy="3176728"/>
          </a:xfrm>
          <a:prstGeom prst="rect">
            <a:avLst/>
          </a:prstGeom>
        </p:spPr>
        <p:txBody>
          <a:bodyPr lIns="0" tIns="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dirty="0">
                <a:solidFill>
                  <a:schemeClr val="bg2">
                    <a:lumMod val="10000"/>
                  </a:schemeClr>
                </a:solidFill>
                <a:ea typeface="+mn-lt"/>
                <a:cs typeface="+mn-lt"/>
              </a:rPr>
              <a:t>More securely harness the power of productivity tools and AI with [</a:t>
            </a:r>
            <a:r>
              <a:rPr lang="en-US" dirty="0">
                <a:solidFill>
                  <a:schemeClr val="bg2">
                    <a:lumMod val="10000"/>
                  </a:schemeClr>
                </a:solidFill>
                <a:highlight>
                  <a:srgbClr val="FFFF00"/>
                </a:highlight>
                <a:ea typeface="+mn-lt"/>
                <a:cs typeface="+mn-lt"/>
              </a:rPr>
              <a:t>partner name</a:t>
            </a:r>
            <a:r>
              <a:rPr lang="en-US" dirty="0">
                <a:solidFill>
                  <a:schemeClr val="bg2">
                    <a:lumMod val="10000"/>
                  </a:schemeClr>
                </a:solidFill>
                <a:ea typeface="+mn-lt"/>
                <a:cs typeface="+mn-lt"/>
              </a:rPr>
              <a:t>] and Microsoft 365.</a:t>
            </a:r>
          </a:p>
        </p:txBody>
      </p:sp>
      <p:cxnSp>
        <p:nvCxnSpPr>
          <p:cNvPr id="21" name="Straight Connector 20">
            <a:extLst>
              <a:ext uri="{FF2B5EF4-FFF2-40B4-BE49-F238E27FC236}">
                <a16:creationId xmlns:a16="http://schemas.microsoft.com/office/drawing/2014/main" id="{04CB0F18-E4DA-DCD2-204B-DBC352E5FC1E}"/>
              </a:ext>
            </a:extLst>
          </p:cNvPr>
          <p:cNvCxnSpPr>
            <a:cxnSpLocks/>
          </p:cNvCxnSpPr>
          <p:nvPr/>
        </p:nvCxnSpPr>
        <p:spPr>
          <a:xfrm>
            <a:off x="8439684" y="2440863"/>
            <a:ext cx="2992635" cy="0"/>
          </a:xfrm>
          <a:prstGeom prst="line">
            <a:avLst/>
          </a:prstGeom>
          <a:ln w="25400">
            <a:solidFill>
              <a:srgbClr val="D59E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2" name="Text Placeholder 28">
            <a:extLst>
              <a:ext uri="{FF2B5EF4-FFF2-40B4-BE49-F238E27FC236}">
                <a16:creationId xmlns:a16="http://schemas.microsoft.com/office/drawing/2014/main" id="{2F792C51-1AC7-565E-26EE-C457FEFAA6CE}"/>
              </a:ext>
            </a:extLst>
          </p:cNvPr>
          <p:cNvSpPr txBox="1">
            <a:spLocks/>
          </p:cNvSpPr>
          <p:nvPr/>
        </p:nvSpPr>
        <p:spPr>
          <a:xfrm>
            <a:off x="8439684" y="2094745"/>
            <a:ext cx="1595439" cy="303588"/>
          </a:xfrm>
          <a:prstGeom prst="rect">
            <a:avLst/>
          </a:prstGeom>
        </p:spPr>
        <p:txBody>
          <a:bodyPr lIns="0" tIns="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solidFill>
                  <a:schemeClr val="accent3"/>
                </a:solidFill>
              </a:rPr>
              <a:t>25-word</a:t>
            </a:r>
          </a:p>
        </p:txBody>
      </p:sp>
    </p:spTree>
    <p:extLst>
      <p:ext uri="{BB962C8B-B14F-4D97-AF65-F5344CB8AC3E}">
        <p14:creationId xmlns:p14="http://schemas.microsoft.com/office/powerpoint/2010/main" val="1657227684"/>
      </p:ext>
    </p:extLst>
  </p:cSld>
  <p:clrMapOvr>
    <a:masterClrMapping/>
  </p:clrMapOvr>
  <p:transition>
    <p:fade/>
  </p:transition>
</p:sld>
</file>

<file path=ppt/theme/theme1.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2.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3.xml><?xml version="1.0" encoding="utf-8"?>
<a:theme xmlns:a="http://schemas.openxmlformats.org/drawingml/2006/main" name="1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4.xml><?xml version="1.0" encoding="utf-8"?>
<a:theme xmlns:a="http://schemas.openxmlformats.org/drawingml/2006/main" name="MS 365_2024_B">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 365_2024_B" id="{B97AB7F3-FBFB-C940-B7B3-110609688ED9}" vid="{0E974535-066D-DD4C-ADD6-A5070B22E7A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61D714-C621-4BEC-8B93-ECFEB0AFC552}">
  <ds:schemaRefs>
    <ds:schemaRef ds:uri="http://schemas.microsoft.com/sharepoint/v3/contenttype/forms"/>
  </ds:schemaRefs>
</ds:datastoreItem>
</file>

<file path=customXml/itemProps2.xml><?xml version="1.0" encoding="utf-8"?>
<ds:datastoreItem xmlns:ds="http://schemas.openxmlformats.org/officeDocument/2006/customXml" ds:itemID="{C87855A9-2466-4CE4-91A6-6BFF43486B53}">
  <ds:schemaRefs>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dcmitype/"/>
    <ds:schemaRef ds:uri="http://purl.org/dc/elements/1.1/"/>
    <ds:schemaRef ds:uri="8ed6223e-7512-45a2-a4c1-f1446806e468"/>
    <ds:schemaRef ds:uri="1974ca94-7443-4803-83d1-4a026b72aaa2"/>
    <ds:schemaRef ds:uri="http://www.w3.org/XML/1998/namespace"/>
    <ds:schemaRef ds:uri="a7384ce8-a2ad-4061-818a-88bf72b6eefd"/>
    <ds:schemaRef ds:uri="254ab26a-04f6-42f5-9555-e3c9fb1706a1"/>
    <ds:schemaRef ds:uri="http://schemas.microsoft.com/sharepoint/v3"/>
  </ds:schemaRefs>
</ds:datastoreItem>
</file>

<file path=customXml/itemProps3.xml><?xml version="1.0" encoding="utf-8"?>
<ds:datastoreItem xmlns:ds="http://schemas.openxmlformats.org/officeDocument/2006/customXml" ds:itemID="{33660256-3962-4045-BF9B-FAC171853D3A}"/>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otalTime>122</TotalTime>
  <Words>1849</Words>
  <Application>Microsoft Office PowerPoint</Application>
  <PresentationFormat>Widescreen</PresentationFormat>
  <Paragraphs>211</Paragraphs>
  <Slides>17</Slides>
  <Notes>7</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White Template</vt:lpstr>
      <vt:lpstr>White Template</vt:lpstr>
      <vt:lpstr>1_White Template</vt:lpstr>
      <vt:lpstr>MS 365_2024_B</vt:lpstr>
      <vt:lpstr>Secure productivity (ENT)  Campaign-in-a-Box  Execution Guide</vt:lpstr>
      <vt:lpstr>Table of contents</vt:lpstr>
      <vt:lpstr>Campaign overview</vt:lpstr>
      <vt:lpstr>Secure productivity: the opportunity</vt:lpstr>
      <vt:lpstr>Demand generation campaign overview</vt:lpstr>
      <vt:lpstr>PowerPoint Presentation</vt:lpstr>
      <vt:lpstr>Priority audiences</vt:lpstr>
      <vt:lpstr>Messaging framework</vt:lpstr>
      <vt:lpstr>Campaign copy blocks</vt:lpstr>
      <vt:lpstr>PowerPoint Presentation</vt:lpstr>
      <vt:lpstr>Demand generation campaign journey </vt:lpstr>
      <vt:lpstr>Campaign asset library</vt:lpstr>
      <vt:lpstr>PowerPoint Presentation</vt:lpstr>
      <vt:lpstr>Campaign guidance</vt:lpstr>
      <vt:lpstr>PowerPoint Presentation</vt:lpstr>
      <vt:lpstr>Customizing your emails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Modernize Security Operations Campaign-in-a-Box  Execution Guide</dc:title>
  <dc:creator/>
  <cp:lastModifiedBy>Marisa Emdin (BRIDGE PARTNERS LLC)</cp:lastModifiedBy>
  <cp:revision>309</cp:revision>
  <dcterms:created xsi:type="dcterms:W3CDTF">2023-08-04T00:15:31Z</dcterms:created>
  <dcterms:modified xsi:type="dcterms:W3CDTF">2025-03-04T17:03:12Z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MediaServiceImageTags">
    <vt:lpwstr/>
  </property>
</Properties>
</file>